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tags/tag1.xml" ContentType="application/vnd.openxmlformats-officedocument.presentationml.tags+xml"/>
  <Override PartName="/ppt/charts/chart2.xml" ContentType="application/vnd.openxmlformats-officedocument.drawingml.chart+xml"/>
  <Override PartName="/ppt/charts/chart3.xml" ContentType="application/vnd.openxmlformats-officedocument.drawingml.chart+xml"/>
  <Override PartName="/ppt/tags/tag2.xml" ContentType="application/vnd.openxmlformats-officedocument.presentationml.tags+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tags/tag3.xml" ContentType="application/vnd.openxmlformats-officedocument.presentationml.tags+xml"/>
  <Override PartName="/ppt/charts/chart10.xml" ContentType="application/vnd.openxmlformats-officedocument.drawingml.chart+xml"/>
  <Override PartName="/ppt/tags/tag4.xml" ContentType="application/vnd.openxmlformats-officedocument.presentationml.tags+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tags/tag5.xml" ContentType="application/vnd.openxmlformats-officedocument.presentationml.tags+xml"/>
  <Override PartName="/ppt/charts/chart14.xml" ContentType="application/vnd.openxmlformats-officedocument.drawingml.chart+xml"/>
  <Override PartName="/ppt/charts/chart15.xml" ContentType="application/vnd.openxmlformats-officedocument.drawingml.chart+xml"/>
  <Override PartName="/ppt/tags/tag6.xml" ContentType="application/vnd.openxmlformats-officedocument.presentationml.tags+xml"/>
  <Override PartName="/ppt/charts/chart16.xml" ContentType="application/vnd.openxmlformats-officedocument.drawingml.chart+xml"/>
  <Override PartName="/ppt/tags/tag7.xml" ContentType="application/vnd.openxmlformats-officedocument.presentationml.tags+xml"/>
  <Override PartName="/ppt/charts/chart17.xml" ContentType="application/vnd.openxmlformats-officedocument.drawingml.chart+xml"/>
  <Override PartName="/ppt/tags/tag8.xml" ContentType="application/vnd.openxmlformats-officedocument.presentationml.tags+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drawings/drawing1.xml" ContentType="application/vnd.openxmlformats-officedocument.drawingml.chartshapes+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83"/>
  </p:notesMasterIdLst>
  <p:handoutMasterIdLst>
    <p:handoutMasterId r:id="rId84"/>
  </p:handoutMasterIdLst>
  <p:sldIdLst>
    <p:sldId id="378" r:id="rId2"/>
    <p:sldId id="288" r:id="rId3"/>
    <p:sldId id="290" r:id="rId4"/>
    <p:sldId id="280" r:id="rId5"/>
    <p:sldId id="281" r:id="rId6"/>
    <p:sldId id="480" r:id="rId7"/>
    <p:sldId id="285" r:id="rId8"/>
    <p:sldId id="481" r:id="rId9"/>
    <p:sldId id="482" r:id="rId10"/>
    <p:sldId id="483" r:id="rId11"/>
    <p:sldId id="554" r:id="rId12"/>
    <p:sldId id="485" r:id="rId13"/>
    <p:sldId id="486" r:id="rId14"/>
    <p:sldId id="487" r:id="rId15"/>
    <p:sldId id="488" r:id="rId16"/>
    <p:sldId id="489" r:id="rId17"/>
    <p:sldId id="490" r:id="rId18"/>
    <p:sldId id="491" r:id="rId19"/>
    <p:sldId id="492" r:id="rId20"/>
    <p:sldId id="493" r:id="rId21"/>
    <p:sldId id="494" r:id="rId22"/>
    <p:sldId id="495" r:id="rId23"/>
    <p:sldId id="496" r:id="rId24"/>
    <p:sldId id="497" r:id="rId25"/>
    <p:sldId id="499" r:id="rId26"/>
    <p:sldId id="498" r:id="rId27"/>
    <p:sldId id="500" r:id="rId28"/>
    <p:sldId id="501" r:id="rId29"/>
    <p:sldId id="502" r:id="rId30"/>
    <p:sldId id="503" r:id="rId31"/>
    <p:sldId id="504" r:id="rId32"/>
    <p:sldId id="505" r:id="rId33"/>
    <p:sldId id="506" r:id="rId34"/>
    <p:sldId id="507" r:id="rId35"/>
    <p:sldId id="508" r:id="rId36"/>
    <p:sldId id="509" r:id="rId37"/>
    <p:sldId id="510" r:id="rId38"/>
    <p:sldId id="511" r:id="rId39"/>
    <p:sldId id="512" r:id="rId40"/>
    <p:sldId id="513" r:id="rId41"/>
    <p:sldId id="514" r:id="rId42"/>
    <p:sldId id="515" r:id="rId43"/>
    <p:sldId id="516" r:id="rId44"/>
    <p:sldId id="517" r:id="rId45"/>
    <p:sldId id="518" r:id="rId46"/>
    <p:sldId id="519" r:id="rId47"/>
    <p:sldId id="520" r:id="rId48"/>
    <p:sldId id="521" r:id="rId49"/>
    <p:sldId id="522" r:id="rId50"/>
    <p:sldId id="523" r:id="rId51"/>
    <p:sldId id="524" r:id="rId52"/>
    <p:sldId id="525" r:id="rId53"/>
    <p:sldId id="526" r:id="rId54"/>
    <p:sldId id="527" r:id="rId55"/>
    <p:sldId id="528" r:id="rId56"/>
    <p:sldId id="529" r:id="rId57"/>
    <p:sldId id="530" r:id="rId58"/>
    <p:sldId id="531" r:id="rId59"/>
    <p:sldId id="532" r:id="rId60"/>
    <p:sldId id="533" r:id="rId61"/>
    <p:sldId id="534" r:id="rId62"/>
    <p:sldId id="535" r:id="rId63"/>
    <p:sldId id="536" r:id="rId64"/>
    <p:sldId id="537" r:id="rId65"/>
    <p:sldId id="538" r:id="rId66"/>
    <p:sldId id="539" r:id="rId67"/>
    <p:sldId id="540" r:id="rId68"/>
    <p:sldId id="541" r:id="rId69"/>
    <p:sldId id="542" r:id="rId70"/>
    <p:sldId id="543" r:id="rId71"/>
    <p:sldId id="544" r:id="rId72"/>
    <p:sldId id="545" r:id="rId73"/>
    <p:sldId id="546" r:id="rId74"/>
    <p:sldId id="547" r:id="rId75"/>
    <p:sldId id="548" r:id="rId76"/>
    <p:sldId id="549" r:id="rId77"/>
    <p:sldId id="550" r:id="rId78"/>
    <p:sldId id="551" r:id="rId79"/>
    <p:sldId id="552" r:id="rId80"/>
    <p:sldId id="553" r:id="rId81"/>
    <p:sldId id="385" r:id="rId82"/>
  </p:sldIdLst>
  <p:sldSz cx="9144000" cy="6858000" type="screen4x3"/>
  <p:notesSz cx="6858000" cy="9144000"/>
  <p:embeddedFontLst>
    <p:embeddedFont>
      <p:font typeface="Open Sans Semibold" panose="020B0706030804020204" pitchFamily="34" charset="0"/>
      <p:bold r:id="rId85"/>
      <p:boldItalic r:id="rId86"/>
    </p:embeddedFont>
    <p:embeddedFont>
      <p:font typeface="Bebas Neue" panose="020B0506020202020201" pitchFamily="34" charset="0"/>
      <p:regular r:id="rId87"/>
    </p:embeddedFont>
    <p:embeddedFont>
      <p:font typeface="Calibri" panose="020F0502020204030204" pitchFamily="34" charset="0"/>
      <p:regular r:id="rId88"/>
      <p:bold r:id="rId89"/>
      <p:italic r:id="rId90"/>
      <p:boldItalic r:id="rId91"/>
    </p:embeddedFont>
    <p:embeddedFont>
      <p:font typeface="Open Sans Light" panose="020B0306030504020204" pitchFamily="34" charset="0"/>
      <p:regular r:id="rId92"/>
      <p:italic r:id="rId93"/>
    </p:embeddedFont>
    <p:embeddedFont>
      <p:font typeface="Calibri Light" panose="020F0302020204030204" pitchFamily="34" charset="0"/>
      <p:regular r:id="rId94"/>
      <p:italic r:id="rId9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73">
          <p15:clr>
            <a:srgbClr val="A4A3A4"/>
          </p15:clr>
        </p15:guide>
        <p15:guide id="2" orient="horz" pos="956">
          <p15:clr>
            <a:srgbClr val="A4A3A4"/>
          </p15:clr>
        </p15:guide>
        <p15:guide id="3" orient="horz" pos="3664">
          <p15:clr>
            <a:srgbClr val="A4A3A4"/>
          </p15:clr>
        </p15:guide>
        <p15:guide id="4" pos="340">
          <p15:clr>
            <a:srgbClr val="A4A3A4"/>
          </p15:clr>
        </p15:guide>
        <p15:guide id="5" pos="3840">
          <p15:clr>
            <a:srgbClr val="A4A3A4"/>
          </p15:clr>
        </p15:guide>
        <p15:guide id="6" pos="7338">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2626"/>
    <a:srgbClr val="D9D9D9"/>
    <a:srgbClr val="B2B2B2"/>
    <a:srgbClr val="F61A49"/>
    <a:srgbClr val="A6A6A6"/>
    <a:srgbClr val="7F7F7F"/>
    <a:srgbClr val="FFFFFF"/>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882" autoAdjust="0"/>
    <p:restoredTop sz="97995" autoAdjust="0"/>
  </p:normalViewPr>
  <p:slideViewPr>
    <p:cSldViewPr snapToGrid="0" snapToObjects="1" showGuides="1">
      <p:cViewPr varScale="1">
        <p:scale>
          <a:sx n="113" d="100"/>
          <a:sy n="113" d="100"/>
        </p:scale>
        <p:origin x="-1944" y="-132"/>
      </p:cViewPr>
      <p:guideLst>
        <p:guide orient="horz"/>
        <p:guide/>
      </p:guideLst>
    </p:cSldViewPr>
  </p:slideViewPr>
  <p:outlineViewPr>
    <p:cViewPr>
      <p:scale>
        <a:sx n="33" d="100"/>
        <a:sy n="33" d="100"/>
      </p:scale>
      <p:origin x="0" y="0"/>
    </p:cViewPr>
  </p:outlineViewPr>
  <p:notesTextViewPr>
    <p:cViewPr>
      <p:scale>
        <a:sx n="1" d="1"/>
        <a:sy n="1" d="1"/>
      </p:scale>
      <p:origin x="0" y="0"/>
    </p:cViewPr>
  </p:notesTextViewPr>
  <p:sorterViewPr>
    <p:cViewPr>
      <p:scale>
        <a:sx n="170" d="100"/>
        <a:sy n="170" d="100"/>
      </p:scale>
      <p:origin x="0" y="12636"/>
    </p:cViewPr>
  </p:sorterViewPr>
  <p:notesViewPr>
    <p:cSldViewPr snapToGrid="0" snapToObjects="1" showGuides="1">
      <p:cViewPr varScale="1">
        <p:scale>
          <a:sx n="83" d="100"/>
          <a:sy n="83" d="100"/>
        </p:scale>
        <p:origin x="-2928" y="-78"/>
      </p:cViewPr>
      <p:guideLst>
        <p:guide orient="horz" pos="2880"/>
        <p:guide pos="2160"/>
      </p:guideLst>
    </p:cSldViewPr>
  </p:notesViewPr>
  <p:gridSpacing cx="72010" cy="7201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handoutMaster" Target="handoutMasters/handoutMaster1.xml"/><Relationship Id="rId89" Type="http://schemas.openxmlformats.org/officeDocument/2006/relationships/font" Target="fonts/font5.fntdata"/><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font" Target="fonts/font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font" Target="fonts/font6.fntdata"/><Relationship Id="rId95" Type="http://schemas.openxmlformats.org/officeDocument/2006/relationships/font" Target="fonts/font1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font" Target="fonts/font1.fntdata"/><Relationship Id="rId93" Type="http://schemas.openxmlformats.org/officeDocument/2006/relationships/font" Target="fonts/font9.fntdata"/><Relationship Id="rId98"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font" Target="fonts/font4.fntdata"/><Relationship Id="rId91" Type="http://schemas.openxmlformats.org/officeDocument/2006/relationships/font" Target="fonts/font7.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2.fntdata"/><Relationship Id="rId94" Type="http://schemas.openxmlformats.org/officeDocument/2006/relationships/font" Target="fonts/font10.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Arbeitsblatt1.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Arbeitsblatt10.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Arbeitsblatt11.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Arbeitsblatt12.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Arbeitsblatt13.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Arbeitsblatt14.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Arbeitsblatt15.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Arbeitsblatt16.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Arbeitsblatt17.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Arbeitsblatt1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Arbeitsblatt19.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Arbeitsblatt2.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Arbeitsblatt20.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Arbeitsblatt21.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Arbeitsblatt22.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Arbeitsblatt23.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Arbeitsblatt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Arbeitsblatt25.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Arbeitsblatt26.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Arbeitsblatt27.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Arbeitsblatt2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Arbeitsblatt29.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Arbeitsblatt3.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Arbeitsblatt30.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Arbeitsblatt31.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Arbeitsblatt32.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Arbeitsblatt33.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Arbeitsblatt34.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Arbeitsblatt35.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Arbeitsblatt36.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Arbeitsblatt37.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Arbeitsblatt3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Arbeitsblatt39.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Arbeitsblatt4.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Arbeitsblatt40.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Arbeitsblatt41.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Arbeitsblatt42.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Arbeitsblatt43.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Arbeitsblatt44.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Arbeitsblatt45.xlsx"/></Relationships>
</file>

<file path=ppt/charts/_rels/chart46.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Arbeitsblatt46.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Arbeitsblatt47.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Arbeitsblatt4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Arbeitsblatt49.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Arbeitsblatt5.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Arbeitsblatt50.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Arbeitsblatt51.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Arbeitsblatt52.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Arbeitsblatt53.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Arbeitsblatt54.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Arbeitsblatt55.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Arbeitsblatt56.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Arbeitsblatt57.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Arbeitsblatt5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Arbeitsblatt59.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Arbeitsblatt6.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Arbeitsblatt60.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Arbeitsblatt61.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Arbeitsblatt62.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Arbeitsblatt63.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Arbeitsblatt64.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Arbeitsblatt65.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Arbeitsblatt6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Arbeitsblat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Arbeitsblat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Arbeitsblat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Spalte1</c:v>
                </c:pt>
              </c:strCache>
            </c:strRef>
          </c:tx>
          <c:dPt>
            <c:idx val="0"/>
            <c:bubble3D val="0"/>
            <c:spPr>
              <a:solidFill>
                <a:schemeClr val="accent3">
                  <a:lumMod val="50000"/>
                </a:schemeClr>
              </a:solidFill>
            </c:spPr>
          </c:dPt>
          <c:dPt>
            <c:idx val="1"/>
            <c:bubble3D val="0"/>
            <c:spPr>
              <a:solidFill>
                <a:schemeClr val="accent1">
                  <a:lumMod val="50000"/>
                </a:schemeClr>
              </a:solidFill>
            </c:spPr>
          </c:dPt>
          <c:dPt>
            <c:idx val="2"/>
            <c:bubble3D val="0"/>
            <c:spPr>
              <a:solidFill>
                <a:schemeClr val="accent1"/>
              </a:solidFill>
            </c:spPr>
          </c:dPt>
          <c:dPt>
            <c:idx val="3"/>
            <c:bubble3D val="0"/>
            <c:spPr>
              <a:solidFill>
                <a:schemeClr val="accent3"/>
              </a:solidFill>
            </c:spPr>
          </c:dPt>
          <c:cat>
            <c:numRef>
              <c:f>Tabelle1!$A$2:$A$5</c:f>
              <c:numCache>
                <c:formatCode>General</c:formatCode>
                <c:ptCount val="4"/>
              </c:numCache>
            </c:numRef>
          </c:cat>
          <c:val>
            <c:numRef>
              <c:f>Tabelle1!$B$2:$B$5</c:f>
              <c:numCache>
                <c:formatCode>General</c:formatCode>
                <c:ptCount val="4"/>
                <c:pt idx="0">
                  <c:v>50</c:v>
                </c:pt>
                <c:pt idx="1">
                  <c:v>20</c:v>
                </c:pt>
                <c:pt idx="2">
                  <c:v>20</c:v>
                </c:pt>
                <c:pt idx="3">
                  <c:v>10</c:v>
                </c:pt>
              </c:numCache>
            </c:numRef>
          </c:val>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5674782095233984E-2"/>
          <c:y val="8.2039047457478295E-2"/>
          <c:w val="0.95073408293223982"/>
          <c:h val="0.77639420561262429"/>
        </c:manualLayout>
      </c:layout>
      <c:barChart>
        <c:barDir val="col"/>
        <c:grouping val="clustered"/>
        <c:varyColors val="0"/>
        <c:ser>
          <c:idx val="0"/>
          <c:order val="0"/>
          <c:tx>
            <c:strRef>
              <c:f>Sheet1!$A$2</c:f>
              <c:strCache>
                <c:ptCount val="1"/>
                <c:pt idx="0">
                  <c:v>Description A</c:v>
                </c:pt>
              </c:strCache>
            </c:strRef>
          </c:tx>
          <c:spPr>
            <a:solidFill>
              <a:schemeClr val="bg2">
                <a:lumMod val="75000"/>
              </a:schemeClr>
            </a:solidFill>
            <a:ln w="12691">
              <a:noFill/>
              <a:prstDash val="solid"/>
            </a:ln>
            <a:effectLst/>
          </c:spPr>
          <c:invertIfNegative val="0"/>
          <c:dLbls>
            <c:numFmt formatCode="General" sourceLinked="0"/>
            <c:spPr>
              <a:noFill/>
              <a:ln w="25383">
                <a:noFill/>
              </a:ln>
            </c:spPr>
            <c:txPr>
              <a:bodyPr anchorCtr="0"/>
              <a:lstStyle/>
              <a:p>
                <a:pPr algn="ctr">
                  <a:defRPr lang="de-DE" sz="1600" b="0" i="0" u="none" strike="noStrike" kern="1200" baseline="0">
                    <a:solidFill>
                      <a:schemeClr val="bg1"/>
                    </a:solidFill>
                    <a:latin typeface="+mn-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Sheet1!$B$1:$F$1</c:f>
              <c:numCache>
                <c:formatCode>General</c:formatCode>
                <c:ptCount val="5"/>
                <c:pt idx="0">
                  <c:v>2010</c:v>
                </c:pt>
                <c:pt idx="1">
                  <c:v>2015</c:v>
                </c:pt>
                <c:pt idx="2">
                  <c:v>2020</c:v>
                </c:pt>
                <c:pt idx="3">
                  <c:v>2025</c:v>
                </c:pt>
                <c:pt idx="4">
                  <c:v>2030</c:v>
                </c:pt>
              </c:numCache>
            </c:numRef>
          </c:cat>
          <c:val>
            <c:numRef>
              <c:f>Sheet1!$B$2:$F$2</c:f>
              <c:numCache>
                <c:formatCode>0.0</c:formatCode>
                <c:ptCount val="5"/>
                <c:pt idx="0">
                  <c:v>34</c:v>
                </c:pt>
                <c:pt idx="1">
                  <c:v>45</c:v>
                </c:pt>
                <c:pt idx="2">
                  <c:v>55</c:v>
                </c:pt>
                <c:pt idx="3">
                  <c:v>63</c:v>
                </c:pt>
                <c:pt idx="4">
                  <c:v>74</c:v>
                </c:pt>
              </c:numCache>
            </c:numRef>
          </c:val>
        </c:ser>
        <c:ser>
          <c:idx val="1"/>
          <c:order val="1"/>
          <c:tx>
            <c:strRef>
              <c:f>Sheet1!$A$3</c:f>
              <c:strCache>
                <c:ptCount val="1"/>
                <c:pt idx="0">
                  <c:v>Description B</c:v>
                </c:pt>
              </c:strCache>
            </c:strRef>
          </c:tx>
          <c:spPr>
            <a:solidFill>
              <a:schemeClr val="bg2">
                <a:lumMod val="50000"/>
              </a:schemeClr>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600" b="0" i="0" u="none" strike="noStrike" kern="1200" baseline="0">
                    <a:solidFill>
                      <a:schemeClr val="bg1"/>
                    </a:solidFill>
                    <a:latin typeface="+mn-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Sheet1!$B$1:$F$1</c:f>
              <c:numCache>
                <c:formatCode>General</c:formatCode>
                <c:ptCount val="5"/>
                <c:pt idx="0">
                  <c:v>2010</c:v>
                </c:pt>
                <c:pt idx="1">
                  <c:v>2015</c:v>
                </c:pt>
                <c:pt idx="2">
                  <c:v>2020</c:v>
                </c:pt>
                <c:pt idx="3">
                  <c:v>2025</c:v>
                </c:pt>
                <c:pt idx="4">
                  <c:v>2030</c:v>
                </c:pt>
              </c:numCache>
            </c:numRef>
          </c:cat>
          <c:val>
            <c:numRef>
              <c:f>Sheet1!$B$3:$F$3</c:f>
              <c:numCache>
                <c:formatCode>0.0</c:formatCode>
                <c:ptCount val="5"/>
                <c:pt idx="0">
                  <c:v>30</c:v>
                </c:pt>
                <c:pt idx="1">
                  <c:v>38</c:v>
                </c:pt>
                <c:pt idx="2">
                  <c:v>45</c:v>
                </c:pt>
                <c:pt idx="3">
                  <c:v>56</c:v>
                </c:pt>
                <c:pt idx="4">
                  <c:v>64</c:v>
                </c:pt>
              </c:numCache>
            </c:numRef>
          </c:val>
        </c:ser>
        <c:ser>
          <c:idx val="2"/>
          <c:order val="2"/>
          <c:tx>
            <c:strRef>
              <c:f>Sheet1!$A$4</c:f>
              <c:strCache>
                <c:ptCount val="1"/>
                <c:pt idx="0">
                  <c:v>Description C</c:v>
                </c:pt>
              </c:strCache>
            </c:strRef>
          </c:tx>
          <c:spPr>
            <a:solidFill>
              <a:schemeClr val="tx1">
                <a:lumMod val="65000"/>
                <a:lumOff val="35000"/>
              </a:schemeClr>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600" b="0" i="0" u="none" strike="noStrike" kern="1200" baseline="0">
                    <a:solidFill>
                      <a:schemeClr val="bg1"/>
                    </a:solidFill>
                    <a:latin typeface="+mn-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Sheet1!$B$1:$F$1</c:f>
              <c:numCache>
                <c:formatCode>General</c:formatCode>
                <c:ptCount val="5"/>
                <c:pt idx="0">
                  <c:v>2010</c:v>
                </c:pt>
                <c:pt idx="1">
                  <c:v>2015</c:v>
                </c:pt>
                <c:pt idx="2">
                  <c:v>2020</c:v>
                </c:pt>
                <c:pt idx="3">
                  <c:v>2025</c:v>
                </c:pt>
                <c:pt idx="4">
                  <c:v>2030</c:v>
                </c:pt>
              </c:numCache>
            </c:numRef>
          </c:cat>
          <c:val>
            <c:numRef>
              <c:f>Sheet1!$B$4:$F$4</c:f>
              <c:numCache>
                <c:formatCode>0.0</c:formatCode>
                <c:ptCount val="5"/>
                <c:pt idx="0">
                  <c:v>41</c:v>
                </c:pt>
                <c:pt idx="1">
                  <c:v>46</c:v>
                </c:pt>
                <c:pt idx="2">
                  <c:v>67</c:v>
                </c:pt>
                <c:pt idx="3">
                  <c:v>73</c:v>
                </c:pt>
                <c:pt idx="4">
                  <c:v>90</c:v>
                </c:pt>
              </c:numCache>
            </c:numRef>
          </c:val>
        </c:ser>
        <c:ser>
          <c:idx val="3"/>
          <c:order val="3"/>
          <c:tx>
            <c:strRef>
              <c:f>Sheet1!$A$5</c:f>
              <c:strCache>
                <c:ptCount val="1"/>
                <c:pt idx="0">
                  <c:v>Description D</c:v>
                </c:pt>
              </c:strCache>
            </c:strRef>
          </c:tx>
          <c:spPr>
            <a:solidFill>
              <a:schemeClr val="accent1">
                <a:lumMod val="50000"/>
              </a:schemeClr>
            </a:solidFill>
            <a:ln w="12691">
              <a:noFill/>
              <a:prstDash val="solid"/>
            </a:ln>
            <a:effectLst/>
          </c:spPr>
          <c:invertIfNegative val="0"/>
          <c:dPt>
            <c:idx val="1"/>
            <c:invertIfNegative val="0"/>
            <c:bubble3D val="0"/>
            <c:spPr>
              <a:solidFill>
                <a:schemeClr val="accent1"/>
              </a:solidFill>
              <a:ln w="12691">
                <a:noFill/>
                <a:prstDash val="solid"/>
              </a:ln>
              <a:effectLst/>
            </c:spPr>
          </c:dPt>
          <c:dLbls>
            <c:numFmt formatCode="General" sourceLinked="0"/>
            <c:spPr>
              <a:noFill/>
              <a:ln w="25383">
                <a:noFill/>
              </a:ln>
            </c:spPr>
            <c:txPr>
              <a:bodyPr anchorCtr="0"/>
              <a:lstStyle/>
              <a:p>
                <a:pPr algn="ctr">
                  <a:defRPr lang="de-DE" sz="1600" b="1" i="0" u="none" strike="noStrike" kern="1200" baseline="0">
                    <a:solidFill>
                      <a:schemeClr val="bg1"/>
                    </a:solidFill>
                    <a:latin typeface="+mj-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Sheet1!$B$1:$F$1</c:f>
              <c:numCache>
                <c:formatCode>General</c:formatCode>
                <c:ptCount val="5"/>
                <c:pt idx="0">
                  <c:v>2010</c:v>
                </c:pt>
                <c:pt idx="1">
                  <c:v>2015</c:v>
                </c:pt>
                <c:pt idx="2">
                  <c:v>2020</c:v>
                </c:pt>
                <c:pt idx="3">
                  <c:v>2025</c:v>
                </c:pt>
                <c:pt idx="4">
                  <c:v>2030</c:v>
                </c:pt>
              </c:numCache>
            </c:numRef>
          </c:cat>
          <c:val>
            <c:numRef>
              <c:f>Sheet1!$B$5:$F$5</c:f>
              <c:numCache>
                <c:formatCode>0.0</c:formatCode>
                <c:ptCount val="5"/>
                <c:pt idx="0">
                  <c:v>34</c:v>
                </c:pt>
                <c:pt idx="1">
                  <c:v>58</c:v>
                </c:pt>
                <c:pt idx="2">
                  <c:v>85</c:v>
                </c:pt>
                <c:pt idx="3">
                  <c:v>91</c:v>
                </c:pt>
                <c:pt idx="4">
                  <c:v>113</c:v>
                </c:pt>
              </c:numCache>
            </c:numRef>
          </c:val>
        </c:ser>
        <c:dLbls>
          <c:showLegendKey val="0"/>
          <c:showVal val="0"/>
          <c:showCatName val="0"/>
          <c:showSerName val="0"/>
          <c:showPercent val="0"/>
          <c:showBubbleSize val="0"/>
        </c:dLbls>
        <c:gapWidth val="150"/>
        <c:axId val="222091904"/>
        <c:axId val="222101888"/>
      </c:barChart>
      <c:catAx>
        <c:axId val="222091904"/>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tx1">
                    <a:lumMod val="65000"/>
                    <a:lumOff val="35000"/>
                  </a:schemeClr>
                </a:solidFill>
                <a:latin typeface="+mn-lt"/>
                <a:ea typeface="Arial"/>
                <a:cs typeface="Arial"/>
              </a:defRPr>
            </a:pPr>
            <a:endParaRPr lang="de-DE"/>
          </a:p>
        </c:txPr>
        <c:crossAx val="222101888"/>
        <c:crosses val="autoZero"/>
        <c:auto val="1"/>
        <c:lblAlgn val="ctr"/>
        <c:lblOffset val="20"/>
        <c:noMultiLvlLbl val="0"/>
      </c:catAx>
      <c:valAx>
        <c:axId val="222101888"/>
        <c:scaling>
          <c:orientation val="minMax"/>
        </c:scaling>
        <c:delete val="1"/>
        <c:axPos val="l"/>
        <c:majorGridlines>
          <c:spPr>
            <a:ln w="6350">
              <a:noFill/>
              <a:prstDash val="solid"/>
            </a:ln>
          </c:spPr>
        </c:majorGridlines>
        <c:numFmt formatCode="0.0" sourceLinked="1"/>
        <c:majorTickMark val="out"/>
        <c:minorTickMark val="none"/>
        <c:tickLblPos val="nextTo"/>
        <c:crossAx val="222091904"/>
        <c:crosses val="autoZero"/>
        <c:crossBetween val="between"/>
      </c:valAx>
      <c:spPr>
        <a:noFill/>
        <a:ln w="25383">
          <a:noFill/>
        </a:ln>
        <a:effectLst/>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907537505086989"/>
          <c:y val="0"/>
          <c:w val="0.76127716099528375"/>
          <c:h val="0.86020823999186036"/>
        </c:manualLayout>
      </c:layout>
      <c:barChart>
        <c:barDir val="col"/>
        <c:grouping val="stacked"/>
        <c:varyColors val="0"/>
        <c:ser>
          <c:idx val="0"/>
          <c:order val="0"/>
          <c:tx>
            <c:strRef>
              <c:f>Sheet1!$A$2</c:f>
              <c:strCache>
                <c:ptCount val="1"/>
                <c:pt idx="0">
                  <c:v>Description A</c:v>
                </c:pt>
              </c:strCache>
            </c:strRef>
          </c:tx>
          <c:spPr>
            <a:solidFill>
              <a:schemeClr val="accent1"/>
            </a:solidFill>
            <a:ln w="12691">
              <a:noFill/>
              <a:prstDash val="solid"/>
            </a:ln>
            <a:effectLst/>
          </c:spPr>
          <c:invertIfNegative val="0"/>
          <c:dLbls>
            <c:numFmt formatCode="General" sourceLinked="0"/>
            <c:spPr>
              <a:noFill/>
              <a:ln w="25383">
                <a:noFill/>
              </a:ln>
            </c:spPr>
            <c:txPr>
              <a:bodyPr anchorCtr="0"/>
              <a:lstStyle/>
              <a:p>
                <a:pPr algn="ctr">
                  <a:defRPr lang="de-DE" sz="16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Sheet1!$B$2:$D$2</c:f>
              <c:numCache>
                <c:formatCode>0.0</c:formatCode>
                <c:ptCount val="3"/>
                <c:pt idx="0">
                  <c:v>400</c:v>
                </c:pt>
                <c:pt idx="1">
                  <c:v>800</c:v>
                </c:pt>
                <c:pt idx="2">
                  <c:v>600</c:v>
                </c:pt>
              </c:numCache>
            </c:numRef>
          </c:val>
        </c:ser>
        <c:ser>
          <c:idx val="1"/>
          <c:order val="1"/>
          <c:tx>
            <c:strRef>
              <c:f>Sheet1!$A$3</c:f>
              <c:strCache>
                <c:ptCount val="1"/>
                <c:pt idx="0">
                  <c:v>Description B</c:v>
                </c:pt>
              </c:strCache>
            </c:strRef>
          </c:tx>
          <c:spPr>
            <a:solidFill>
              <a:schemeClr val="accent1">
                <a:lumMod val="50000"/>
              </a:schemeClr>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6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Sheet1!$B$3:$D$3</c:f>
              <c:numCache>
                <c:formatCode>0.0</c:formatCode>
                <c:ptCount val="3"/>
                <c:pt idx="0">
                  <c:v>956</c:v>
                </c:pt>
                <c:pt idx="1">
                  <c:v>900</c:v>
                </c:pt>
                <c:pt idx="2">
                  <c:v>850</c:v>
                </c:pt>
              </c:numCache>
            </c:numRef>
          </c:val>
        </c:ser>
        <c:ser>
          <c:idx val="2"/>
          <c:order val="2"/>
          <c:tx>
            <c:strRef>
              <c:f>Sheet1!$A$4</c:f>
              <c:strCache>
                <c:ptCount val="1"/>
                <c:pt idx="0">
                  <c:v>Description C</c:v>
                </c:pt>
              </c:strCache>
            </c:strRef>
          </c:tx>
          <c:spPr>
            <a:solidFill>
              <a:srgbClr val="6A8BAD"/>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6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Sheet1!$B$4:$D$4</c:f>
              <c:numCache>
                <c:formatCode>0.0</c:formatCode>
                <c:ptCount val="3"/>
                <c:pt idx="0">
                  <c:v>420</c:v>
                </c:pt>
                <c:pt idx="1">
                  <c:v>355</c:v>
                </c:pt>
                <c:pt idx="2">
                  <c:v>355</c:v>
                </c:pt>
              </c:numCache>
            </c:numRef>
          </c:val>
        </c:ser>
        <c:ser>
          <c:idx val="3"/>
          <c:order val="3"/>
          <c:tx>
            <c:strRef>
              <c:f>Sheet1!$A$5</c:f>
              <c:strCache>
                <c:ptCount val="1"/>
                <c:pt idx="0">
                  <c:v>Description D</c:v>
                </c:pt>
              </c:strCache>
            </c:strRef>
          </c:tx>
          <c:spPr>
            <a:solidFill>
              <a:schemeClr val="accent1">
                <a:lumMod val="60000"/>
                <a:lumOff val="40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6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Sheet1!$B$5:$D$5</c:f>
              <c:numCache>
                <c:formatCode>0.0</c:formatCode>
                <c:ptCount val="3"/>
                <c:pt idx="0">
                  <c:v>718</c:v>
                </c:pt>
                <c:pt idx="1">
                  <c:v>1200</c:v>
                </c:pt>
                <c:pt idx="2">
                  <c:v>1000</c:v>
                </c:pt>
              </c:numCache>
            </c:numRef>
          </c:val>
        </c:ser>
        <c:ser>
          <c:idx val="4"/>
          <c:order val="4"/>
          <c:tx>
            <c:strRef>
              <c:f>Sheet1!$A$6</c:f>
              <c:strCache>
                <c:ptCount val="1"/>
                <c:pt idx="0">
                  <c:v>Description E</c:v>
                </c:pt>
              </c:strCache>
            </c:strRef>
          </c:tx>
          <c:spPr>
            <a:solidFill>
              <a:schemeClr val="bg1">
                <a:lumMod val="75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6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Sheet1!$B$6:$D$6</c:f>
              <c:numCache>
                <c:formatCode>0.0</c:formatCode>
                <c:ptCount val="3"/>
                <c:pt idx="0">
                  <c:v>380</c:v>
                </c:pt>
                <c:pt idx="1">
                  <c:v>400</c:v>
                </c:pt>
                <c:pt idx="2">
                  <c:v>380</c:v>
                </c:pt>
              </c:numCache>
            </c:numRef>
          </c:val>
        </c:ser>
        <c:ser>
          <c:idx val="5"/>
          <c:order val="5"/>
          <c:tx>
            <c:strRef>
              <c:f>Sheet1!$A$7</c:f>
              <c:strCache>
                <c:ptCount val="1"/>
                <c:pt idx="0">
                  <c:v>Description F</c:v>
                </c:pt>
              </c:strCache>
            </c:strRef>
          </c:tx>
          <c:spPr>
            <a:solidFill>
              <a:schemeClr val="bg1">
                <a:lumMod val="65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6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Sheet1!$B$7:$D$7</c:f>
              <c:numCache>
                <c:formatCode>0.0</c:formatCode>
                <c:ptCount val="3"/>
                <c:pt idx="0">
                  <c:v>280</c:v>
                </c:pt>
                <c:pt idx="1">
                  <c:v>360</c:v>
                </c:pt>
                <c:pt idx="2">
                  <c:v>400</c:v>
                </c:pt>
              </c:numCache>
            </c:numRef>
          </c:val>
        </c:ser>
        <c:dLbls>
          <c:showLegendKey val="0"/>
          <c:showVal val="0"/>
          <c:showCatName val="0"/>
          <c:showSerName val="0"/>
          <c:showPercent val="0"/>
          <c:showBubbleSize val="0"/>
        </c:dLbls>
        <c:gapWidth val="44"/>
        <c:overlap val="100"/>
        <c:axId val="222343936"/>
        <c:axId val="222345472"/>
      </c:barChart>
      <c:catAx>
        <c:axId val="222343936"/>
        <c:scaling>
          <c:orientation val="minMax"/>
        </c:scaling>
        <c:delete val="0"/>
        <c:axPos val="b"/>
        <c:numFmt formatCode="General" sourceLinked="1"/>
        <c:majorTickMark val="out"/>
        <c:minorTickMark val="none"/>
        <c:tickLblPos val="nextTo"/>
        <c:spPr>
          <a:ln>
            <a:noFill/>
          </a:ln>
        </c:spPr>
        <c:txPr>
          <a:bodyPr/>
          <a:lstStyle/>
          <a:p>
            <a:pPr>
              <a:defRPr sz="1400" b="0">
                <a:solidFill>
                  <a:schemeClr val="bg1"/>
                </a:solidFill>
                <a:latin typeface="+mn-lt"/>
              </a:defRPr>
            </a:pPr>
            <a:endParaRPr lang="de-DE"/>
          </a:p>
        </c:txPr>
        <c:crossAx val="222345472"/>
        <c:crosses val="autoZero"/>
        <c:auto val="1"/>
        <c:lblAlgn val="ctr"/>
        <c:lblOffset val="20"/>
        <c:noMultiLvlLbl val="0"/>
      </c:catAx>
      <c:valAx>
        <c:axId val="222345472"/>
        <c:scaling>
          <c:orientation val="minMax"/>
        </c:scaling>
        <c:delete val="1"/>
        <c:axPos val="l"/>
        <c:majorGridlines>
          <c:spPr>
            <a:ln w="6350" cmpd="sng">
              <a:noFill/>
              <a:prstDash val="solid"/>
            </a:ln>
          </c:spPr>
        </c:majorGridlines>
        <c:numFmt formatCode="0.0" sourceLinked="1"/>
        <c:majorTickMark val="out"/>
        <c:minorTickMark val="none"/>
        <c:tickLblPos val="nextTo"/>
        <c:crossAx val="222343936"/>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7652148831843092"/>
          <c:y val="7.2314512401534581E-2"/>
          <c:w val="0.64695702336313821"/>
          <c:h val="0.81532670693434506"/>
        </c:manualLayout>
      </c:layout>
      <c:barChart>
        <c:barDir val="col"/>
        <c:grouping val="percentStacked"/>
        <c:varyColors val="0"/>
        <c:ser>
          <c:idx val="0"/>
          <c:order val="0"/>
          <c:tx>
            <c:strRef>
              <c:f>Tabelle1!$B$1</c:f>
              <c:strCache>
                <c:ptCount val="1"/>
                <c:pt idx="0">
                  <c:v>Datenreihe 1</c:v>
                </c:pt>
              </c:strCache>
            </c:strRef>
          </c:tx>
          <c:spPr>
            <a:solidFill>
              <a:schemeClr val="accent6">
                <a:lumMod val="75000"/>
              </a:schemeClr>
            </a:solidFill>
          </c:spPr>
          <c:invertIfNegative val="0"/>
          <c:dLbls>
            <c:txPr>
              <a:bodyPr/>
              <a:lstStyle/>
              <a:p>
                <a:pPr>
                  <a:defRPr b="1">
                    <a:solidFill>
                      <a:schemeClr val="bg1"/>
                    </a:solidFill>
                    <a:latin typeface="+mj-lt"/>
                  </a:defRPr>
                </a:pPr>
                <a:endParaRPr lang="de-DE"/>
              </a:p>
            </c:txPr>
            <c:dLblPos val="inEnd"/>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Tabelle1!$B$2:$B$5</c:f>
              <c:numCache>
                <c:formatCode>General</c:formatCode>
                <c:ptCount val="4"/>
                <c:pt idx="0">
                  <c:v>4.3</c:v>
                </c:pt>
                <c:pt idx="1">
                  <c:v>2.5</c:v>
                </c:pt>
                <c:pt idx="2">
                  <c:v>3.5</c:v>
                </c:pt>
                <c:pt idx="3">
                  <c:v>4.5</c:v>
                </c:pt>
              </c:numCache>
            </c:numRef>
          </c:val>
        </c:ser>
        <c:ser>
          <c:idx val="1"/>
          <c:order val="1"/>
          <c:tx>
            <c:strRef>
              <c:f>Tabelle1!$C$1</c:f>
              <c:strCache>
                <c:ptCount val="1"/>
                <c:pt idx="0">
                  <c:v>Datenreihe 2</c:v>
                </c:pt>
              </c:strCache>
            </c:strRef>
          </c:tx>
          <c:spPr>
            <a:solidFill>
              <a:schemeClr val="accent6">
                <a:lumMod val="60000"/>
                <a:lumOff val="40000"/>
              </a:schemeClr>
            </a:solidFill>
          </c:spPr>
          <c:invertIfNegative val="0"/>
          <c:dLbls>
            <c:txPr>
              <a:bodyPr/>
              <a:lstStyle/>
              <a:p>
                <a:pPr>
                  <a:defRPr b="1">
                    <a:solidFill>
                      <a:schemeClr val="bg1"/>
                    </a:solidFill>
                    <a:latin typeface="+mj-lt"/>
                  </a:defRPr>
                </a:pPr>
                <a:endParaRPr lang="de-DE"/>
              </a:p>
            </c:txPr>
            <c:dLblPos val="inEnd"/>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Tabelle1!$C$2:$C$5</c:f>
              <c:numCache>
                <c:formatCode>General</c:formatCode>
                <c:ptCount val="4"/>
                <c:pt idx="0">
                  <c:v>2.4</c:v>
                </c:pt>
                <c:pt idx="1">
                  <c:v>4.4000000000000004</c:v>
                </c:pt>
                <c:pt idx="2">
                  <c:v>1.8</c:v>
                </c:pt>
                <c:pt idx="3">
                  <c:v>2.8</c:v>
                </c:pt>
              </c:numCache>
            </c:numRef>
          </c:val>
        </c:ser>
        <c:ser>
          <c:idx val="2"/>
          <c:order val="2"/>
          <c:tx>
            <c:strRef>
              <c:f>Tabelle1!$D$1</c:f>
              <c:strCache>
                <c:ptCount val="1"/>
                <c:pt idx="0">
                  <c:v>Datenreihe 3</c:v>
                </c:pt>
              </c:strCache>
            </c:strRef>
          </c:tx>
          <c:spPr>
            <a:solidFill>
              <a:schemeClr val="bg1">
                <a:lumMod val="95000"/>
              </a:schemeClr>
            </a:solidFill>
          </c:spPr>
          <c:invertIfNegative val="0"/>
          <c:dLbls>
            <c:txPr>
              <a:bodyPr/>
              <a:lstStyle/>
              <a:p>
                <a:pPr>
                  <a:defRPr b="1">
                    <a:solidFill>
                      <a:schemeClr val="bg1">
                        <a:lumMod val="50000"/>
                      </a:schemeClr>
                    </a:solidFill>
                    <a:latin typeface="+mj-lt"/>
                  </a:defRPr>
                </a:pPr>
                <a:endParaRPr lang="de-DE"/>
              </a:p>
            </c:txPr>
            <c:dLblPos val="inEnd"/>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90"/>
        <c:overlap val="100"/>
        <c:axId val="222532736"/>
        <c:axId val="222534272"/>
      </c:barChart>
      <c:catAx>
        <c:axId val="222532736"/>
        <c:scaling>
          <c:orientation val="minMax"/>
        </c:scaling>
        <c:delete val="0"/>
        <c:axPos val="b"/>
        <c:majorTickMark val="out"/>
        <c:minorTickMark val="none"/>
        <c:tickLblPos val="nextTo"/>
        <c:spPr>
          <a:ln>
            <a:noFill/>
          </a:ln>
        </c:spPr>
        <c:txPr>
          <a:bodyPr/>
          <a:lstStyle/>
          <a:p>
            <a:pPr>
              <a:defRPr sz="1400">
                <a:solidFill>
                  <a:schemeClr val="bg1"/>
                </a:solidFill>
              </a:defRPr>
            </a:pPr>
            <a:endParaRPr lang="de-DE"/>
          </a:p>
        </c:txPr>
        <c:crossAx val="222534272"/>
        <c:crosses val="autoZero"/>
        <c:auto val="1"/>
        <c:lblAlgn val="ctr"/>
        <c:lblOffset val="100"/>
        <c:noMultiLvlLbl val="0"/>
      </c:catAx>
      <c:valAx>
        <c:axId val="222534272"/>
        <c:scaling>
          <c:orientation val="minMax"/>
        </c:scaling>
        <c:delete val="1"/>
        <c:axPos val="l"/>
        <c:majorGridlines>
          <c:spPr>
            <a:ln>
              <a:noFill/>
            </a:ln>
          </c:spPr>
        </c:majorGridlines>
        <c:numFmt formatCode="0%" sourceLinked="1"/>
        <c:majorTickMark val="out"/>
        <c:minorTickMark val="none"/>
        <c:tickLblPos val="nextTo"/>
        <c:crossAx val="222532736"/>
        <c:crosses val="autoZero"/>
        <c:crossBetween val="between"/>
      </c:valAx>
    </c:plotArea>
    <c:plotVisOnly val="1"/>
    <c:dispBlanksAs val="gap"/>
    <c:showDLblsOverMax val="0"/>
  </c:chart>
  <c:txPr>
    <a:bodyPr/>
    <a:lstStyle/>
    <a:p>
      <a:pPr>
        <a:defRPr sz="1800"/>
      </a:pPr>
      <a:endParaRPr lang="de-DE"/>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862406655558661E-2"/>
          <c:y val="8.8196310601523012E-2"/>
          <c:w val="0.93628158850840859"/>
          <c:h val="0.86824611979075206"/>
        </c:manualLayout>
      </c:layout>
      <c:barChart>
        <c:barDir val="bar"/>
        <c:grouping val="percentStacked"/>
        <c:varyColors val="0"/>
        <c:ser>
          <c:idx val="0"/>
          <c:order val="0"/>
          <c:tx>
            <c:strRef>
              <c:f>Tabelle1!$B$1</c:f>
              <c:strCache>
                <c:ptCount val="1"/>
                <c:pt idx="0">
                  <c:v>Datenreihe 1</c:v>
                </c:pt>
              </c:strCache>
            </c:strRef>
          </c:tx>
          <c:invertIfNegative val="0"/>
          <c:dPt>
            <c:idx val="1"/>
            <c:invertIfNegative val="0"/>
            <c:bubble3D val="0"/>
            <c:spPr>
              <a:solidFill>
                <a:schemeClr val="accent6"/>
              </a:solidFill>
            </c:spPr>
          </c:dPt>
          <c:dPt>
            <c:idx val="2"/>
            <c:invertIfNegative val="0"/>
            <c:bubble3D val="0"/>
            <c:spPr>
              <a:solidFill>
                <a:schemeClr val="accent3"/>
              </a:solidFill>
            </c:spPr>
          </c:dPt>
          <c:dLbls>
            <c:txPr>
              <a:bodyPr/>
              <a:lstStyle/>
              <a:p>
                <a:pPr>
                  <a:defRPr sz="3200">
                    <a:solidFill>
                      <a:schemeClr val="bg1"/>
                    </a:solidFill>
                    <a:latin typeface="Bebas Neue" panose="020B0506020202020201" pitchFamily="34" charset="0"/>
                  </a:defRPr>
                </a:pPr>
                <a:endParaRPr lang="de-DE"/>
              </a:p>
            </c:txPr>
            <c:dLblPos val="ctr"/>
            <c:showLegendKey val="0"/>
            <c:showVal val="1"/>
            <c:showCatName val="0"/>
            <c:showSerName val="0"/>
            <c:showPercent val="0"/>
            <c:showBubbleSize val="0"/>
            <c:showLeaderLines val="0"/>
          </c:dLbls>
          <c:cat>
            <c:strRef>
              <c:f>Tabelle1!$A$2:$A$4</c:f>
              <c:strCache>
                <c:ptCount val="3"/>
                <c:pt idx="0">
                  <c:v>Kategorie 1</c:v>
                </c:pt>
                <c:pt idx="1">
                  <c:v>Kategorie 2</c:v>
                </c:pt>
                <c:pt idx="2">
                  <c:v>Kategorie 3</c:v>
                </c:pt>
              </c:strCache>
            </c:strRef>
          </c:cat>
          <c:val>
            <c:numRef>
              <c:f>Tabelle1!$B$2:$B$4</c:f>
              <c:numCache>
                <c:formatCode>General</c:formatCode>
                <c:ptCount val="3"/>
                <c:pt idx="0">
                  <c:v>4.3</c:v>
                </c:pt>
                <c:pt idx="1">
                  <c:v>2.5</c:v>
                </c:pt>
                <c:pt idx="2">
                  <c:v>3.5</c:v>
                </c:pt>
              </c:numCache>
            </c:numRef>
          </c:val>
        </c:ser>
        <c:ser>
          <c:idx val="1"/>
          <c:order val="1"/>
          <c:tx>
            <c:strRef>
              <c:f>Tabelle1!$C$1</c:f>
              <c:strCache>
                <c:ptCount val="1"/>
                <c:pt idx="0">
                  <c:v>Datenreihe 2</c:v>
                </c:pt>
              </c:strCache>
            </c:strRef>
          </c:tx>
          <c:spPr>
            <a:pattFill prst="ltDnDiag">
              <a:fgClr>
                <a:schemeClr val="bg1">
                  <a:lumMod val="75000"/>
                </a:schemeClr>
              </a:fgClr>
              <a:bgClr>
                <a:schemeClr val="bg1"/>
              </a:bgClr>
            </a:pattFill>
          </c:spPr>
          <c:invertIfNegative val="0"/>
          <c:cat>
            <c:strRef>
              <c:f>Tabelle1!$A$2:$A$4</c:f>
              <c:strCache>
                <c:ptCount val="3"/>
                <c:pt idx="0">
                  <c:v>Kategorie 1</c:v>
                </c:pt>
                <c:pt idx="1">
                  <c:v>Kategorie 2</c:v>
                </c:pt>
                <c:pt idx="2">
                  <c:v>Kategorie 3</c:v>
                </c:pt>
              </c:strCache>
            </c:strRef>
          </c:cat>
          <c:val>
            <c:numRef>
              <c:f>Tabelle1!$C$2:$C$4</c:f>
              <c:numCache>
                <c:formatCode>General</c:formatCode>
                <c:ptCount val="3"/>
                <c:pt idx="0">
                  <c:v>2.4</c:v>
                </c:pt>
                <c:pt idx="1">
                  <c:v>4.4000000000000004</c:v>
                </c:pt>
                <c:pt idx="2">
                  <c:v>1.8</c:v>
                </c:pt>
              </c:numCache>
            </c:numRef>
          </c:val>
        </c:ser>
        <c:dLbls>
          <c:showLegendKey val="0"/>
          <c:showVal val="0"/>
          <c:showCatName val="0"/>
          <c:showSerName val="0"/>
          <c:showPercent val="0"/>
          <c:showBubbleSize val="0"/>
        </c:dLbls>
        <c:gapWidth val="21"/>
        <c:overlap val="100"/>
        <c:axId val="222891008"/>
        <c:axId val="222900992"/>
      </c:barChart>
      <c:catAx>
        <c:axId val="222891008"/>
        <c:scaling>
          <c:orientation val="minMax"/>
        </c:scaling>
        <c:delete val="1"/>
        <c:axPos val="l"/>
        <c:majorTickMark val="out"/>
        <c:minorTickMark val="none"/>
        <c:tickLblPos val="nextTo"/>
        <c:crossAx val="222900992"/>
        <c:crosses val="autoZero"/>
        <c:auto val="1"/>
        <c:lblAlgn val="ctr"/>
        <c:lblOffset val="100"/>
        <c:noMultiLvlLbl val="0"/>
      </c:catAx>
      <c:valAx>
        <c:axId val="222900992"/>
        <c:scaling>
          <c:orientation val="minMax"/>
        </c:scaling>
        <c:delete val="1"/>
        <c:axPos val="b"/>
        <c:majorGridlines>
          <c:spPr>
            <a:ln>
              <a:noFill/>
            </a:ln>
          </c:spPr>
        </c:majorGridlines>
        <c:numFmt formatCode="0%" sourceLinked="1"/>
        <c:majorTickMark val="out"/>
        <c:minorTickMark val="none"/>
        <c:tickLblPos val="nextTo"/>
        <c:crossAx val="222891008"/>
        <c:crosses val="autoZero"/>
        <c:crossBetween val="between"/>
      </c:valAx>
      <c:spPr>
        <a:ln>
          <a:noFill/>
        </a:ln>
      </c:spPr>
    </c:plotArea>
    <c:plotVisOnly val="1"/>
    <c:dispBlanksAs val="gap"/>
    <c:showDLblsOverMax val="0"/>
  </c:chart>
  <c:txPr>
    <a:bodyPr/>
    <a:lstStyle/>
    <a:p>
      <a:pPr>
        <a:defRPr sz="1800"/>
      </a:pPr>
      <a:endParaRPr lang="de-DE"/>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3915215844357671E-2"/>
          <c:y val="5.2153413813764496E-2"/>
          <c:w val="0.95055556993007029"/>
          <c:h val="0.74685971022046738"/>
        </c:manualLayout>
      </c:layout>
      <c:barChart>
        <c:barDir val="bar"/>
        <c:grouping val="stacked"/>
        <c:varyColors val="0"/>
        <c:ser>
          <c:idx val="0"/>
          <c:order val="0"/>
          <c:tx>
            <c:strRef>
              <c:f>Sheet1!$A$2</c:f>
              <c:strCache>
                <c:ptCount val="1"/>
                <c:pt idx="0">
                  <c:v>Description A</c:v>
                </c:pt>
              </c:strCache>
            </c:strRef>
          </c:tx>
          <c:spPr>
            <a:solidFill>
              <a:schemeClr val="accent3">
                <a:lumMod val="50000"/>
              </a:schemeClr>
            </a:solidFill>
            <a:ln w="12691">
              <a:noFill/>
              <a:prstDash val="solid"/>
            </a:ln>
            <a:effectLst/>
          </c:spPr>
          <c:invertIfNegative val="0"/>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Sheet1!$B$2:$D$2</c:f>
              <c:numCache>
                <c:formatCode>0.0</c:formatCode>
                <c:ptCount val="3"/>
                <c:pt idx="0">
                  <c:v>348</c:v>
                </c:pt>
                <c:pt idx="1">
                  <c:v>800</c:v>
                </c:pt>
                <c:pt idx="2">
                  <c:v>600</c:v>
                </c:pt>
              </c:numCache>
            </c:numRef>
          </c:val>
        </c:ser>
        <c:ser>
          <c:idx val="1"/>
          <c:order val="1"/>
          <c:tx>
            <c:strRef>
              <c:f>Sheet1!$A$3</c:f>
              <c:strCache>
                <c:ptCount val="1"/>
                <c:pt idx="0">
                  <c:v>Description B</c:v>
                </c:pt>
              </c:strCache>
            </c:strRef>
          </c:tx>
          <c:spPr>
            <a:solidFill>
              <a:schemeClr val="accent3">
                <a:lumMod val="75000"/>
              </a:schemeClr>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Sheet1!$B$3:$D$3</c:f>
              <c:numCache>
                <c:formatCode>0.0</c:formatCode>
                <c:ptCount val="3"/>
                <c:pt idx="0">
                  <c:v>956</c:v>
                </c:pt>
                <c:pt idx="1">
                  <c:v>1187</c:v>
                </c:pt>
                <c:pt idx="2">
                  <c:v>1187</c:v>
                </c:pt>
              </c:numCache>
            </c:numRef>
          </c:val>
        </c:ser>
        <c:ser>
          <c:idx val="2"/>
          <c:order val="2"/>
          <c:tx>
            <c:strRef>
              <c:f>Sheet1!$A$4</c:f>
              <c:strCache>
                <c:ptCount val="1"/>
                <c:pt idx="0">
                  <c:v>Description C</c:v>
                </c:pt>
              </c:strCache>
            </c:strRef>
          </c:tx>
          <c:spPr>
            <a:solidFill>
              <a:schemeClr val="accent3"/>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Sheet1!$B$4:$D$4</c:f>
              <c:numCache>
                <c:formatCode>0.0</c:formatCode>
                <c:ptCount val="3"/>
                <c:pt idx="0">
                  <c:v>255</c:v>
                </c:pt>
                <c:pt idx="1">
                  <c:v>355</c:v>
                </c:pt>
                <c:pt idx="2">
                  <c:v>355</c:v>
                </c:pt>
              </c:numCache>
            </c:numRef>
          </c:val>
        </c:ser>
        <c:ser>
          <c:idx val="3"/>
          <c:order val="3"/>
          <c:tx>
            <c:strRef>
              <c:f>Sheet1!$A$5</c:f>
              <c:strCache>
                <c:ptCount val="1"/>
                <c:pt idx="0">
                  <c:v>Description D</c:v>
                </c:pt>
              </c:strCache>
            </c:strRef>
          </c:tx>
          <c:spPr>
            <a:solidFill>
              <a:schemeClr val="accent6"/>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Sheet1!$B$5:$D$5</c:f>
              <c:numCache>
                <c:formatCode>0.0</c:formatCode>
                <c:ptCount val="3"/>
                <c:pt idx="0">
                  <c:v>718</c:v>
                </c:pt>
                <c:pt idx="1">
                  <c:v>1200</c:v>
                </c:pt>
                <c:pt idx="2">
                  <c:v>1000</c:v>
                </c:pt>
              </c:numCache>
            </c:numRef>
          </c:val>
        </c:ser>
        <c:ser>
          <c:idx val="4"/>
          <c:order val="4"/>
          <c:tx>
            <c:strRef>
              <c:f>Sheet1!$A$6</c:f>
              <c:strCache>
                <c:ptCount val="1"/>
                <c:pt idx="0">
                  <c:v>Description E</c:v>
                </c:pt>
              </c:strCache>
            </c:strRef>
          </c:tx>
          <c:spPr>
            <a:solidFill>
              <a:schemeClr val="accent6">
                <a:lumMod val="75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Sheet1!$B$6:$D$6</c:f>
              <c:numCache>
                <c:formatCode>0.0</c:formatCode>
                <c:ptCount val="3"/>
                <c:pt idx="0">
                  <c:v>84</c:v>
                </c:pt>
                <c:pt idx="1">
                  <c:v>94</c:v>
                </c:pt>
                <c:pt idx="2">
                  <c:v>94</c:v>
                </c:pt>
              </c:numCache>
            </c:numRef>
          </c:val>
        </c:ser>
        <c:ser>
          <c:idx val="5"/>
          <c:order val="5"/>
          <c:tx>
            <c:strRef>
              <c:f>Sheet1!$A$7</c:f>
              <c:strCache>
                <c:ptCount val="1"/>
                <c:pt idx="0">
                  <c:v>Description F</c:v>
                </c:pt>
              </c:strCache>
            </c:strRef>
          </c:tx>
          <c:spPr>
            <a:solidFill>
              <a:schemeClr val="accent6">
                <a:lumMod val="50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Sheet1!$B$7:$D$7</c:f>
              <c:numCache>
                <c:formatCode>0.0</c:formatCode>
                <c:ptCount val="3"/>
                <c:pt idx="0">
                  <c:v>201</c:v>
                </c:pt>
                <c:pt idx="1">
                  <c:v>296</c:v>
                </c:pt>
                <c:pt idx="2">
                  <c:v>296</c:v>
                </c:pt>
              </c:numCache>
            </c:numRef>
          </c:val>
        </c:ser>
        <c:dLbls>
          <c:showLegendKey val="0"/>
          <c:showVal val="0"/>
          <c:showCatName val="0"/>
          <c:showSerName val="0"/>
          <c:showPercent val="0"/>
          <c:showBubbleSize val="0"/>
        </c:dLbls>
        <c:gapWidth val="126"/>
        <c:overlap val="100"/>
        <c:axId val="223254016"/>
        <c:axId val="223255552"/>
      </c:barChart>
      <c:catAx>
        <c:axId val="223254016"/>
        <c:scaling>
          <c:orientation val="minMax"/>
        </c:scaling>
        <c:delete val="1"/>
        <c:axPos val="l"/>
        <c:numFmt formatCode="General" sourceLinked="1"/>
        <c:majorTickMark val="none"/>
        <c:minorTickMark val="none"/>
        <c:tickLblPos val="low"/>
        <c:crossAx val="223255552"/>
        <c:crosses val="autoZero"/>
        <c:auto val="1"/>
        <c:lblAlgn val="ctr"/>
        <c:lblOffset val="20"/>
        <c:noMultiLvlLbl val="0"/>
      </c:catAx>
      <c:valAx>
        <c:axId val="223255552"/>
        <c:scaling>
          <c:orientation val="minMax"/>
          <c:max val="3950"/>
          <c:min val="0"/>
        </c:scaling>
        <c:delete val="0"/>
        <c:axPos val="b"/>
        <c:majorGridlines>
          <c:spPr>
            <a:ln w="6350" cmpd="sng">
              <a:noFill/>
              <a:prstDash val="solid"/>
            </a:ln>
          </c:spPr>
        </c:majorGridlines>
        <c:numFmt formatCode="0.0" sourceLinked="1"/>
        <c:majorTickMark val="none"/>
        <c:minorTickMark val="none"/>
        <c:tickLblPos val="none"/>
        <c:spPr>
          <a:ln>
            <a:noFill/>
          </a:ln>
        </c:spPr>
        <c:crossAx val="223254016"/>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2.846823156208415E-2"/>
          <c:y val="0"/>
          <c:w val="0.94104091155866254"/>
          <c:h val="0.87276947764717094"/>
        </c:manualLayout>
      </c:layout>
      <c:barChart>
        <c:barDir val="bar"/>
        <c:grouping val="clustered"/>
        <c:varyColors val="0"/>
        <c:ser>
          <c:idx val="0"/>
          <c:order val="0"/>
          <c:tx>
            <c:strRef>
              <c:f>Tabelle1!$B$1</c:f>
              <c:strCache>
                <c:ptCount val="1"/>
                <c:pt idx="0">
                  <c:v>Datenreihe 1</c:v>
                </c:pt>
              </c:strCache>
            </c:strRef>
          </c:tx>
          <c:spPr>
            <a:solidFill>
              <a:schemeClr val="accent1">
                <a:lumMod val="60000"/>
                <a:lumOff val="40000"/>
              </a:schemeClr>
            </a:solidFill>
          </c:spPr>
          <c:invertIfNegative val="0"/>
          <c:dLbls>
            <c:txPr>
              <a:bodyPr/>
              <a:lstStyle/>
              <a:p>
                <a:pPr>
                  <a:defRPr sz="1200">
                    <a:solidFill>
                      <a:schemeClr val="bg1"/>
                    </a:solidFill>
                  </a:defRPr>
                </a:pPr>
                <a:endParaRPr lang="de-DE"/>
              </a:p>
            </c:txPr>
            <c:dLblPos val="inEnd"/>
            <c:showLegendKey val="0"/>
            <c:showVal val="1"/>
            <c:showCatName val="0"/>
            <c:showSerName val="0"/>
            <c:showPercent val="0"/>
            <c:showBubbleSize val="0"/>
            <c:showLeaderLines val="0"/>
          </c:dLbls>
          <c:cat>
            <c:strRef>
              <c:f>Tabelle1!$A$2:$A$4</c:f>
              <c:strCache>
                <c:ptCount val="2"/>
                <c:pt idx="0">
                  <c:v>Kategorie 1</c:v>
                </c:pt>
                <c:pt idx="1">
                  <c:v>Kategorie 2</c:v>
                </c:pt>
              </c:strCache>
            </c:strRef>
          </c:cat>
          <c:val>
            <c:numRef>
              <c:f>Tabelle1!$B$2:$B$4</c:f>
              <c:numCache>
                <c:formatCode>General</c:formatCode>
                <c:ptCount val="3"/>
                <c:pt idx="0">
                  <c:v>4.3</c:v>
                </c:pt>
                <c:pt idx="1">
                  <c:v>2.5</c:v>
                </c:pt>
              </c:numCache>
            </c:numRef>
          </c:val>
        </c:ser>
        <c:ser>
          <c:idx val="1"/>
          <c:order val="1"/>
          <c:tx>
            <c:strRef>
              <c:f>Tabelle1!$C$1</c:f>
              <c:strCache>
                <c:ptCount val="1"/>
                <c:pt idx="0">
                  <c:v>Datenreihe 2</c:v>
                </c:pt>
              </c:strCache>
            </c:strRef>
          </c:tx>
          <c:spPr>
            <a:solidFill>
              <a:schemeClr val="accent1"/>
            </a:solidFill>
          </c:spPr>
          <c:invertIfNegative val="0"/>
          <c:dLbls>
            <c:txPr>
              <a:bodyPr/>
              <a:lstStyle/>
              <a:p>
                <a:pPr>
                  <a:defRPr sz="1200" u="none">
                    <a:solidFill>
                      <a:schemeClr val="bg1"/>
                    </a:solidFill>
                  </a:defRPr>
                </a:pPr>
                <a:endParaRPr lang="de-DE"/>
              </a:p>
            </c:txPr>
            <c:dLblPos val="inEnd"/>
            <c:showLegendKey val="0"/>
            <c:showVal val="1"/>
            <c:showCatName val="0"/>
            <c:showSerName val="0"/>
            <c:showPercent val="0"/>
            <c:showBubbleSize val="0"/>
            <c:showLeaderLines val="0"/>
          </c:dLbls>
          <c:cat>
            <c:strRef>
              <c:f>Tabelle1!$A$2:$A$4</c:f>
              <c:strCache>
                <c:ptCount val="2"/>
                <c:pt idx="0">
                  <c:v>Kategorie 1</c:v>
                </c:pt>
                <c:pt idx="1">
                  <c:v>Kategorie 2</c:v>
                </c:pt>
              </c:strCache>
            </c:strRef>
          </c:cat>
          <c:val>
            <c:numRef>
              <c:f>Tabelle1!$C$2:$C$4</c:f>
              <c:numCache>
                <c:formatCode>General</c:formatCode>
                <c:ptCount val="3"/>
                <c:pt idx="0">
                  <c:v>2.4</c:v>
                </c:pt>
                <c:pt idx="1">
                  <c:v>4.4000000000000004</c:v>
                </c:pt>
              </c:numCache>
            </c:numRef>
          </c:val>
        </c:ser>
        <c:ser>
          <c:idx val="2"/>
          <c:order val="2"/>
          <c:tx>
            <c:strRef>
              <c:f>Tabelle1!$D$1</c:f>
              <c:strCache>
                <c:ptCount val="1"/>
                <c:pt idx="0">
                  <c:v>Datenreihe 3</c:v>
                </c:pt>
              </c:strCache>
            </c:strRef>
          </c:tx>
          <c:spPr>
            <a:solidFill>
              <a:schemeClr val="accent1">
                <a:lumMod val="50000"/>
              </a:schemeClr>
            </a:solidFill>
          </c:spPr>
          <c:invertIfNegative val="0"/>
          <c:dLbls>
            <c:txPr>
              <a:bodyPr/>
              <a:lstStyle/>
              <a:p>
                <a:pPr>
                  <a:defRPr sz="1200">
                    <a:solidFill>
                      <a:schemeClr val="bg1"/>
                    </a:solidFill>
                  </a:defRPr>
                </a:pPr>
                <a:endParaRPr lang="de-DE"/>
              </a:p>
            </c:txPr>
            <c:dLblPos val="inEnd"/>
            <c:showLegendKey val="0"/>
            <c:showVal val="1"/>
            <c:showCatName val="0"/>
            <c:showSerName val="0"/>
            <c:showPercent val="0"/>
            <c:showBubbleSize val="0"/>
            <c:showLeaderLines val="0"/>
          </c:dLbls>
          <c:cat>
            <c:strRef>
              <c:f>Tabelle1!$A$2:$A$4</c:f>
              <c:strCache>
                <c:ptCount val="2"/>
                <c:pt idx="0">
                  <c:v>Kategorie 1</c:v>
                </c:pt>
                <c:pt idx="1">
                  <c:v>Kategorie 2</c:v>
                </c:pt>
              </c:strCache>
            </c:strRef>
          </c:cat>
          <c:val>
            <c:numRef>
              <c:f>Tabelle1!$D$2:$D$4</c:f>
              <c:numCache>
                <c:formatCode>General</c:formatCode>
                <c:ptCount val="3"/>
                <c:pt idx="0">
                  <c:v>2</c:v>
                </c:pt>
                <c:pt idx="1">
                  <c:v>2</c:v>
                </c:pt>
              </c:numCache>
            </c:numRef>
          </c:val>
        </c:ser>
        <c:dLbls>
          <c:showLegendKey val="0"/>
          <c:showVal val="0"/>
          <c:showCatName val="0"/>
          <c:showSerName val="0"/>
          <c:showPercent val="0"/>
          <c:showBubbleSize val="0"/>
        </c:dLbls>
        <c:gapWidth val="78"/>
        <c:axId val="238619648"/>
        <c:axId val="238625536"/>
      </c:barChart>
      <c:catAx>
        <c:axId val="238619648"/>
        <c:scaling>
          <c:orientation val="minMax"/>
        </c:scaling>
        <c:delete val="0"/>
        <c:axPos val="l"/>
        <c:majorTickMark val="none"/>
        <c:minorTickMark val="none"/>
        <c:tickLblPos val="none"/>
        <c:spPr>
          <a:ln>
            <a:noFill/>
          </a:ln>
        </c:spPr>
        <c:crossAx val="238625536"/>
        <c:crosses val="autoZero"/>
        <c:auto val="1"/>
        <c:lblAlgn val="ctr"/>
        <c:lblOffset val="100"/>
        <c:noMultiLvlLbl val="0"/>
      </c:catAx>
      <c:valAx>
        <c:axId val="238625536"/>
        <c:scaling>
          <c:orientation val="minMax"/>
          <c:max val="4.4000000000000004"/>
          <c:min val="0"/>
        </c:scaling>
        <c:delete val="0"/>
        <c:axPos val="b"/>
        <c:majorGridlines>
          <c:spPr>
            <a:ln>
              <a:noFill/>
            </a:ln>
          </c:spPr>
        </c:majorGridlines>
        <c:numFmt formatCode="General" sourceLinked="1"/>
        <c:majorTickMark val="none"/>
        <c:minorTickMark val="none"/>
        <c:tickLblPos val="none"/>
        <c:spPr>
          <a:ln>
            <a:noFill/>
          </a:ln>
        </c:spPr>
        <c:crossAx val="238619648"/>
        <c:crosses val="autoZero"/>
        <c:crossBetween val="between"/>
      </c:valAx>
    </c:plotArea>
    <c:plotVisOnly val="1"/>
    <c:dispBlanksAs val="gap"/>
    <c:showDLblsOverMax val="0"/>
  </c:chart>
  <c:txPr>
    <a:bodyPr/>
    <a:lstStyle/>
    <a:p>
      <a:pPr>
        <a:defRPr sz="1800"/>
      </a:pPr>
      <a:endParaRPr lang="de-DE"/>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3716877859868067E-2"/>
          <c:y val="5.2153413813764496E-2"/>
          <c:w val="0.91164159393315636"/>
          <c:h val="0.74685971022046738"/>
        </c:manualLayout>
      </c:layout>
      <c:barChart>
        <c:barDir val="bar"/>
        <c:grouping val="stacked"/>
        <c:varyColors val="0"/>
        <c:ser>
          <c:idx val="0"/>
          <c:order val="0"/>
          <c:tx>
            <c:strRef>
              <c:f>Sheet1!$A$2</c:f>
              <c:strCache>
                <c:ptCount val="1"/>
                <c:pt idx="0">
                  <c:v>Description A</c:v>
                </c:pt>
              </c:strCache>
            </c:strRef>
          </c:tx>
          <c:spPr>
            <a:solidFill>
              <a:srgbClr val="A6A6A6"/>
            </a:solidFill>
            <a:ln w="12691">
              <a:noFill/>
              <a:prstDash val="solid"/>
            </a:ln>
            <a:effectLst/>
          </c:spPr>
          <c:invertIfNegative val="0"/>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Sheet1!$B$2:$D$2</c:f>
              <c:numCache>
                <c:formatCode>0.0</c:formatCode>
                <c:ptCount val="3"/>
                <c:pt idx="0">
                  <c:v>348</c:v>
                </c:pt>
                <c:pt idx="1">
                  <c:v>800</c:v>
                </c:pt>
                <c:pt idx="2">
                  <c:v>600</c:v>
                </c:pt>
              </c:numCache>
            </c:numRef>
          </c:val>
        </c:ser>
        <c:ser>
          <c:idx val="1"/>
          <c:order val="1"/>
          <c:tx>
            <c:strRef>
              <c:f>Sheet1!$A$3</c:f>
              <c:strCache>
                <c:ptCount val="1"/>
                <c:pt idx="0">
                  <c:v>Description B</c:v>
                </c:pt>
              </c:strCache>
            </c:strRef>
          </c:tx>
          <c:spPr>
            <a:solidFill>
              <a:srgbClr val="BFBFBF"/>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Sheet1!$B$3:$D$3</c:f>
              <c:numCache>
                <c:formatCode>0.0</c:formatCode>
                <c:ptCount val="3"/>
                <c:pt idx="0">
                  <c:v>956</c:v>
                </c:pt>
                <c:pt idx="1">
                  <c:v>1187</c:v>
                </c:pt>
                <c:pt idx="2">
                  <c:v>1187</c:v>
                </c:pt>
              </c:numCache>
            </c:numRef>
          </c:val>
        </c:ser>
        <c:ser>
          <c:idx val="2"/>
          <c:order val="2"/>
          <c:tx>
            <c:strRef>
              <c:f>Sheet1!$A$4</c:f>
              <c:strCache>
                <c:ptCount val="1"/>
                <c:pt idx="0">
                  <c:v>Description C</c:v>
                </c:pt>
              </c:strCache>
            </c:strRef>
          </c:tx>
          <c:spPr>
            <a:solidFill>
              <a:srgbClr val="6A8BAD"/>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Sheet1!$B$4:$D$4</c:f>
              <c:numCache>
                <c:formatCode>0.0</c:formatCode>
                <c:ptCount val="3"/>
                <c:pt idx="0">
                  <c:v>255</c:v>
                </c:pt>
                <c:pt idx="1">
                  <c:v>355</c:v>
                </c:pt>
                <c:pt idx="2">
                  <c:v>355</c:v>
                </c:pt>
              </c:numCache>
            </c:numRef>
          </c:val>
        </c:ser>
        <c:ser>
          <c:idx val="3"/>
          <c:order val="3"/>
          <c:tx>
            <c:strRef>
              <c:f>Sheet1!$A$5</c:f>
              <c:strCache>
                <c:ptCount val="1"/>
                <c:pt idx="0">
                  <c:v>Description D</c:v>
                </c:pt>
              </c:strCache>
            </c:strRef>
          </c:tx>
          <c:spPr>
            <a:solidFill>
              <a:srgbClr val="1F74AD"/>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Sheet1!$B$5:$D$5</c:f>
              <c:numCache>
                <c:formatCode>0.0</c:formatCode>
                <c:ptCount val="3"/>
                <c:pt idx="0">
                  <c:v>718</c:v>
                </c:pt>
                <c:pt idx="1">
                  <c:v>1200</c:v>
                </c:pt>
                <c:pt idx="2">
                  <c:v>1000</c:v>
                </c:pt>
              </c:numCache>
            </c:numRef>
          </c:val>
        </c:ser>
        <c:ser>
          <c:idx val="4"/>
          <c:order val="4"/>
          <c:tx>
            <c:strRef>
              <c:f>Sheet1!$A$6</c:f>
              <c:strCache>
                <c:ptCount val="1"/>
                <c:pt idx="0">
                  <c:v>Description E</c:v>
                </c:pt>
              </c:strCache>
            </c:strRef>
          </c:tx>
          <c:spPr>
            <a:solidFill>
              <a:srgbClr val="144D73"/>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Sheet1!$B$6:$D$6</c:f>
              <c:numCache>
                <c:formatCode>0.0</c:formatCode>
                <c:ptCount val="3"/>
                <c:pt idx="0">
                  <c:v>84</c:v>
                </c:pt>
                <c:pt idx="1">
                  <c:v>94</c:v>
                </c:pt>
                <c:pt idx="2">
                  <c:v>94</c:v>
                </c:pt>
              </c:numCache>
            </c:numRef>
          </c:val>
        </c:ser>
        <c:ser>
          <c:idx val="5"/>
          <c:order val="5"/>
          <c:tx>
            <c:strRef>
              <c:f>Sheet1!$A$7</c:f>
              <c:strCache>
                <c:ptCount val="1"/>
                <c:pt idx="0">
                  <c:v>Description F</c:v>
                </c:pt>
              </c:strCache>
            </c:strRef>
          </c:tx>
          <c:spPr>
            <a:solidFill>
              <a:srgbClr val="2D899F"/>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Sheet1!$B$7:$D$7</c:f>
              <c:numCache>
                <c:formatCode>0.0</c:formatCode>
                <c:ptCount val="3"/>
                <c:pt idx="0">
                  <c:v>201</c:v>
                </c:pt>
                <c:pt idx="1">
                  <c:v>296</c:v>
                </c:pt>
                <c:pt idx="2">
                  <c:v>296</c:v>
                </c:pt>
              </c:numCache>
            </c:numRef>
          </c:val>
        </c:ser>
        <c:dLbls>
          <c:showLegendKey val="0"/>
          <c:showVal val="0"/>
          <c:showCatName val="0"/>
          <c:showSerName val="0"/>
          <c:showPercent val="0"/>
          <c:showBubbleSize val="0"/>
        </c:dLbls>
        <c:gapWidth val="126"/>
        <c:overlap val="100"/>
        <c:axId val="238819200"/>
        <c:axId val="238820736"/>
      </c:barChart>
      <c:catAx>
        <c:axId val="238819200"/>
        <c:scaling>
          <c:orientation val="minMax"/>
        </c:scaling>
        <c:delete val="1"/>
        <c:axPos val="l"/>
        <c:numFmt formatCode="General" sourceLinked="1"/>
        <c:majorTickMark val="none"/>
        <c:minorTickMark val="none"/>
        <c:tickLblPos val="low"/>
        <c:crossAx val="238820736"/>
        <c:crosses val="autoZero"/>
        <c:auto val="1"/>
        <c:lblAlgn val="ctr"/>
        <c:lblOffset val="20"/>
        <c:noMultiLvlLbl val="0"/>
      </c:catAx>
      <c:valAx>
        <c:axId val="238820736"/>
        <c:scaling>
          <c:orientation val="minMax"/>
        </c:scaling>
        <c:delete val="1"/>
        <c:axPos val="b"/>
        <c:majorGridlines>
          <c:spPr>
            <a:ln w="6350" cmpd="sng">
              <a:noFill/>
              <a:prstDash val="solid"/>
            </a:ln>
          </c:spPr>
        </c:majorGridlines>
        <c:numFmt formatCode="0.0" sourceLinked="1"/>
        <c:majorTickMark val="out"/>
        <c:minorTickMark val="none"/>
        <c:tickLblPos val="nextTo"/>
        <c:crossAx val="238819200"/>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168224467127115E-2"/>
          <c:y val="8.5052259887005599E-2"/>
          <c:w val="0.95566355106574574"/>
          <c:h val="0.80683906222406632"/>
        </c:manualLayout>
      </c:layout>
      <c:areaChart>
        <c:grouping val="standard"/>
        <c:varyColors val="0"/>
        <c:ser>
          <c:idx val="0"/>
          <c:order val="0"/>
          <c:tx>
            <c:strRef>
              <c:f>Sheet1!$A$2</c:f>
              <c:strCache>
                <c:ptCount val="1"/>
                <c:pt idx="0">
                  <c:v>Description A</c:v>
                </c:pt>
              </c:strCache>
            </c:strRef>
          </c:tx>
          <c:spPr>
            <a:solidFill>
              <a:schemeClr val="bg1">
                <a:alpha val="60000"/>
              </a:schemeClr>
            </a:solidFill>
            <a:ln w="12691">
              <a:noFill/>
              <a:prstDash val="solid"/>
            </a:ln>
            <a:effectLst/>
          </c:spPr>
          <c:dPt>
            <c:idx val="0"/>
            <c:bubble3D val="0"/>
            <c:spPr>
              <a:solidFill>
                <a:schemeClr val="bg1">
                  <a:alpha val="60000"/>
                </a:schemeClr>
              </a:solidFill>
              <a:ln w="12691">
                <a:noFill/>
                <a:prstDash val="solid"/>
              </a:ln>
              <a:effectLst/>
            </c:spPr>
          </c:dPt>
          <c:cat>
            <c:numRef>
              <c:f>Sheet1!$B$1:$F$1</c:f>
              <c:numCache>
                <c:formatCode>General</c:formatCode>
                <c:ptCount val="5"/>
                <c:pt idx="0">
                  <c:v>2010</c:v>
                </c:pt>
                <c:pt idx="1">
                  <c:v>2015</c:v>
                </c:pt>
                <c:pt idx="2">
                  <c:v>2020</c:v>
                </c:pt>
                <c:pt idx="3">
                  <c:v>2025</c:v>
                </c:pt>
                <c:pt idx="4">
                  <c:v>2030</c:v>
                </c:pt>
              </c:numCache>
            </c:numRef>
          </c:cat>
          <c:val>
            <c:numRef>
              <c:f>Sheet1!$B$2:$F$2</c:f>
              <c:numCache>
                <c:formatCode>0.0</c:formatCode>
                <c:ptCount val="5"/>
                <c:pt idx="0">
                  <c:v>0</c:v>
                </c:pt>
                <c:pt idx="1">
                  <c:v>120</c:v>
                </c:pt>
                <c:pt idx="2">
                  <c:v>50</c:v>
                </c:pt>
                <c:pt idx="3">
                  <c:v>63</c:v>
                </c:pt>
                <c:pt idx="4">
                  <c:v>74</c:v>
                </c:pt>
              </c:numCache>
            </c:numRef>
          </c:val>
        </c:ser>
        <c:ser>
          <c:idx val="1"/>
          <c:order val="1"/>
          <c:tx>
            <c:strRef>
              <c:f>Sheet1!$A$3</c:f>
              <c:strCache>
                <c:ptCount val="1"/>
                <c:pt idx="0">
                  <c:v>Description B</c:v>
                </c:pt>
              </c:strCache>
            </c:strRef>
          </c:tx>
          <c:spPr>
            <a:solidFill>
              <a:schemeClr val="accent6">
                <a:alpha val="60000"/>
              </a:schemeClr>
            </a:solidFill>
            <a:ln w="12691">
              <a:noFill/>
              <a:prstDash val="solid"/>
            </a:ln>
            <a:effectLst/>
          </c:spPr>
          <c:dPt>
            <c:idx val="0"/>
            <c:bubble3D val="0"/>
          </c:dPt>
          <c:cat>
            <c:numRef>
              <c:f>Sheet1!$B$1:$F$1</c:f>
              <c:numCache>
                <c:formatCode>General</c:formatCode>
                <c:ptCount val="5"/>
                <c:pt idx="0">
                  <c:v>2010</c:v>
                </c:pt>
                <c:pt idx="1">
                  <c:v>2015</c:v>
                </c:pt>
                <c:pt idx="2">
                  <c:v>2020</c:v>
                </c:pt>
                <c:pt idx="3">
                  <c:v>2025</c:v>
                </c:pt>
                <c:pt idx="4">
                  <c:v>2030</c:v>
                </c:pt>
              </c:numCache>
            </c:numRef>
          </c:cat>
          <c:val>
            <c:numRef>
              <c:f>Sheet1!$B$3:$F$3</c:f>
              <c:numCache>
                <c:formatCode>0.0</c:formatCode>
                <c:ptCount val="5"/>
                <c:pt idx="0">
                  <c:v>0</c:v>
                </c:pt>
                <c:pt idx="1">
                  <c:v>80</c:v>
                </c:pt>
                <c:pt idx="2">
                  <c:v>1</c:v>
                </c:pt>
                <c:pt idx="3">
                  <c:v>56</c:v>
                </c:pt>
                <c:pt idx="4">
                  <c:v>64</c:v>
                </c:pt>
              </c:numCache>
            </c:numRef>
          </c:val>
        </c:ser>
        <c:ser>
          <c:idx val="2"/>
          <c:order val="2"/>
          <c:tx>
            <c:strRef>
              <c:f>Sheet1!$A$4</c:f>
              <c:strCache>
                <c:ptCount val="1"/>
                <c:pt idx="0">
                  <c:v>Description C</c:v>
                </c:pt>
              </c:strCache>
            </c:strRef>
          </c:tx>
          <c:spPr>
            <a:solidFill>
              <a:schemeClr val="accent3">
                <a:alpha val="60000"/>
              </a:schemeClr>
            </a:solidFill>
            <a:ln w="12691">
              <a:noFill/>
              <a:prstDash val="solid"/>
            </a:ln>
            <a:effectLst/>
          </c:spPr>
          <c:dPt>
            <c:idx val="0"/>
            <c:bubble3D val="0"/>
          </c:dPt>
          <c:cat>
            <c:numRef>
              <c:f>Sheet1!$B$1:$F$1</c:f>
              <c:numCache>
                <c:formatCode>General</c:formatCode>
                <c:ptCount val="5"/>
                <c:pt idx="0">
                  <c:v>2010</c:v>
                </c:pt>
                <c:pt idx="1">
                  <c:v>2015</c:v>
                </c:pt>
                <c:pt idx="2">
                  <c:v>2020</c:v>
                </c:pt>
                <c:pt idx="3">
                  <c:v>2025</c:v>
                </c:pt>
                <c:pt idx="4">
                  <c:v>2030</c:v>
                </c:pt>
              </c:numCache>
            </c:numRef>
          </c:cat>
          <c:val>
            <c:numRef>
              <c:f>Sheet1!$B$4:$F$4</c:f>
              <c:numCache>
                <c:formatCode>0.0</c:formatCode>
                <c:ptCount val="5"/>
                <c:pt idx="0">
                  <c:v>0</c:v>
                </c:pt>
                <c:pt idx="1">
                  <c:v>20</c:v>
                </c:pt>
                <c:pt idx="2">
                  <c:v>67</c:v>
                </c:pt>
                <c:pt idx="3">
                  <c:v>10</c:v>
                </c:pt>
                <c:pt idx="4">
                  <c:v>90</c:v>
                </c:pt>
              </c:numCache>
            </c:numRef>
          </c:val>
        </c:ser>
        <c:ser>
          <c:idx val="3"/>
          <c:order val="3"/>
          <c:tx>
            <c:strRef>
              <c:f>Sheet1!$A$5</c:f>
              <c:strCache>
                <c:ptCount val="1"/>
                <c:pt idx="0">
                  <c:v>Description D</c:v>
                </c:pt>
              </c:strCache>
            </c:strRef>
          </c:tx>
          <c:spPr>
            <a:solidFill>
              <a:schemeClr val="tx2">
                <a:alpha val="60000"/>
              </a:schemeClr>
            </a:solidFill>
            <a:ln w="12691">
              <a:noFill/>
              <a:prstDash val="solid"/>
            </a:ln>
            <a:effectLst/>
          </c:spPr>
          <c:dPt>
            <c:idx val="1"/>
            <c:bubble3D val="0"/>
          </c:dPt>
          <c:cat>
            <c:numRef>
              <c:f>Sheet1!$B$1:$F$1</c:f>
              <c:numCache>
                <c:formatCode>General</c:formatCode>
                <c:ptCount val="5"/>
                <c:pt idx="0">
                  <c:v>2010</c:v>
                </c:pt>
                <c:pt idx="1">
                  <c:v>2015</c:v>
                </c:pt>
                <c:pt idx="2">
                  <c:v>2020</c:v>
                </c:pt>
                <c:pt idx="3">
                  <c:v>2025</c:v>
                </c:pt>
                <c:pt idx="4">
                  <c:v>2030</c:v>
                </c:pt>
              </c:numCache>
            </c:numRef>
          </c:cat>
          <c:val>
            <c:numRef>
              <c:f>Sheet1!$B$5:$F$5</c:f>
              <c:numCache>
                <c:formatCode>0.0</c:formatCode>
                <c:ptCount val="5"/>
                <c:pt idx="0">
                  <c:v>0</c:v>
                </c:pt>
                <c:pt idx="1">
                  <c:v>10</c:v>
                </c:pt>
                <c:pt idx="2">
                  <c:v>40</c:v>
                </c:pt>
                <c:pt idx="3">
                  <c:v>15</c:v>
                </c:pt>
                <c:pt idx="4">
                  <c:v>30</c:v>
                </c:pt>
              </c:numCache>
            </c:numRef>
          </c:val>
        </c:ser>
        <c:dLbls>
          <c:showLegendKey val="0"/>
          <c:showVal val="0"/>
          <c:showCatName val="0"/>
          <c:showSerName val="0"/>
          <c:showPercent val="0"/>
          <c:showBubbleSize val="0"/>
        </c:dLbls>
        <c:axId val="239820800"/>
        <c:axId val="239822336"/>
      </c:areaChart>
      <c:catAx>
        <c:axId val="239820800"/>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bg1"/>
                </a:solidFill>
                <a:latin typeface="+mn-lt"/>
                <a:ea typeface="Arial"/>
                <a:cs typeface="Arial"/>
              </a:defRPr>
            </a:pPr>
            <a:endParaRPr lang="de-DE"/>
          </a:p>
        </c:txPr>
        <c:crossAx val="239822336"/>
        <c:crosses val="autoZero"/>
        <c:auto val="1"/>
        <c:lblAlgn val="ctr"/>
        <c:lblOffset val="10"/>
        <c:noMultiLvlLbl val="0"/>
      </c:catAx>
      <c:valAx>
        <c:axId val="239822336"/>
        <c:scaling>
          <c:orientation val="minMax"/>
        </c:scaling>
        <c:delete val="1"/>
        <c:axPos val="l"/>
        <c:majorGridlines>
          <c:spPr>
            <a:ln w="6350">
              <a:noFill/>
              <a:prstDash val="solid"/>
            </a:ln>
          </c:spPr>
        </c:majorGridlines>
        <c:numFmt formatCode="0.0" sourceLinked="1"/>
        <c:majorTickMark val="out"/>
        <c:minorTickMark val="none"/>
        <c:tickLblPos val="nextTo"/>
        <c:crossAx val="239820800"/>
        <c:crosses val="autoZero"/>
        <c:crossBetween val="midCat"/>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826592115724949E-2"/>
          <c:y val="0"/>
          <c:w val="0.94886147374900609"/>
          <c:h val="0.84009500856756325"/>
        </c:manualLayout>
      </c:layout>
      <c:areaChart>
        <c:grouping val="stacked"/>
        <c:varyColors val="0"/>
        <c:ser>
          <c:idx val="0"/>
          <c:order val="0"/>
          <c:tx>
            <c:strRef>
              <c:f>Sheet1!$A$2</c:f>
              <c:strCache>
                <c:ptCount val="1"/>
                <c:pt idx="0">
                  <c:v>Description A</c:v>
                </c:pt>
              </c:strCache>
            </c:strRef>
          </c:tx>
          <c:spPr>
            <a:solidFill>
              <a:schemeClr val="tx2"/>
            </a:solidFill>
            <a:ln w="76200">
              <a:solidFill>
                <a:schemeClr val="tx2">
                  <a:lumMod val="50000"/>
                </a:schemeClr>
              </a:solidFill>
              <a:prstDash val="solid"/>
            </a:ln>
            <a:effectLst/>
          </c:spPr>
          <c:dPt>
            <c:idx val="0"/>
            <c:bubble3D val="0"/>
            <c:spPr>
              <a:solidFill>
                <a:schemeClr val="tx2"/>
              </a:solidFill>
              <a:ln w="76200">
                <a:solidFill>
                  <a:schemeClr val="tx2">
                    <a:lumMod val="50000"/>
                  </a:schemeClr>
                </a:solidFill>
                <a:prstDash val="solid"/>
              </a:ln>
              <a:effectLst/>
            </c:spPr>
          </c:dPt>
          <c:cat>
            <c:numRef>
              <c:f>Sheet1!$B$1:$F$1</c:f>
              <c:numCache>
                <c:formatCode>General</c:formatCode>
                <c:ptCount val="5"/>
                <c:pt idx="0">
                  <c:v>2010</c:v>
                </c:pt>
                <c:pt idx="1">
                  <c:v>2015</c:v>
                </c:pt>
                <c:pt idx="2">
                  <c:v>2020</c:v>
                </c:pt>
                <c:pt idx="3">
                  <c:v>2025</c:v>
                </c:pt>
                <c:pt idx="4">
                  <c:v>2030</c:v>
                </c:pt>
              </c:numCache>
            </c:numRef>
          </c:cat>
          <c:val>
            <c:numRef>
              <c:f>Sheet1!$B$2:$F$2</c:f>
              <c:numCache>
                <c:formatCode>0.0</c:formatCode>
                <c:ptCount val="5"/>
                <c:pt idx="0">
                  <c:v>100</c:v>
                </c:pt>
                <c:pt idx="1">
                  <c:v>120</c:v>
                </c:pt>
                <c:pt idx="2">
                  <c:v>200</c:v>
                </c:pt>
                <c:pt idx="3">
                  <c:v>400</c:v>
                </c:pt>
                <c:pt idx="4">
                  <c:v>50</c:v>
                </c:pt>
              </c:numCache>
            </c:numRef>
          </c:val>
        </c:ser>
        <c:ser>
          <c:idx val="1"/>
          <c:order val="1"/>
          <c:tx>
            <c:strRef>
              <c:f>Sheet1!$A$3</c:f>
              <c:strCache>
                <c:ptCount val="1"/>
                <c:pt idx="0">
                  <c:v>Description B</c:v>
                </c:pt>
              </c:strCache>
            </c:strRef>
          </c:tx>
          <c:spPr>
            <a:solidFill>
              <a:schemeClr val="tx2">
                <a:lumMod val="60000"/>
                <a:lumOff val="40000"/>
              </a:schemeClr>
            </a:solidFill>
            <a:ln w="76200">
              <a:solidFill>
                <a:schemeClr val="tx2">
                  <a:lumMod val="50000"/>
                </a:schemeClr>
              </a:solidFill>
              <a:prstDash val="solid"/>
            </a:ln>
            <a:effectLst/>
          </c:spPr>
          <c:dPt>
            <c:idx val="0"/>
            <c:bubble3D val="0"/>
          </c:dPt>
          <c:cat>
            <c:numRef>
              <c:f>Sheet1!$B$1:$F$1</c:f>
              <c:numCache>
                <c:formatCode>General</c:formatCode>
                <c:ptCount val="5"/>
                <c:pt idx="0">
                  <c:v>2010</c:v>
                </c:pt>
                <c:pt idx="1">
                  <c:v>2015</c:v>
                </c:pt>
                <c:pt idx="2">
                  <c:v>2020</c:v>
                </c:pt>
                <c:pt idx="3">
                  <c:v>2025</c:v>
                </c:pt>
                <c:pt idx="4">
                  <c:v>2030</c:v>
                </c:pt>
              </c:numCache>
            </c:numRef>
          </c:cat>
          <c:val>
            <c:numRef>
              <c:f>Sheet1!$B$3:$F$3</c:f>
              <c:numCache>
                <c:formatCode>0.0</c:formatCode>
                <c:ptCount val="5"/>
                <c:pt idx="0">
                  <c:v>300</c:v>
                </c:pt>
                <c:pt idx="1">
                  <c:v>400</c:v>
                </c:pt>
                <c:pt idx="2">
                  <c:v>200</c:v>
                </c:pt>
                <c:pt idx="3">
                  <c:v>300</c:v>
                </c:pt>
                <c:pt idx="4">
                  <c:v>250</c:v>
                </c:pt>
              </c:numCache>
            </c:numRef>
          </c:val>
        </c:ser>
        <c:ser>
          <c:idx val="2"/>
          <c:order val="2"/>
          <c:tx>
            <c:strRef>
              <c:f>Sheet1!$A$4</c:f>
              <c:strCache>
                <c:ptCount val="1"/>
                <c:pt idx="0">
                  <c:v>Description B</c:v>
                </c:pt>
              </c:strCache>
            </c:strRef>
          </c:tx>
          <c:spPr>
            <a:solidFill>
              <a:schemeClr val="tx2">
                <a:lumMod val="40000"/>
                <a:lumOff val="60000"/>
              </a:schemeClr>
            </a:solidFill>
            <a:ln w="76200">
              <a:solidFill>
                <a:schemeClr val="tx2">
                  <a:lumMod val="50000"/>
                </a:schemeClr>
              </a:solidFill>
              <a:prstDash val="solid"/>
            </a:ln>
            <a:effectLst/>
          </c:spPr>
          <c:dPt>
            <c:idx val="0"/>
            <c:bubble3D val="0"/>
          </c:dPt>
          <c:cat>
            <c:numRef>
              <c:f>Sheet1!$B$1:$F$1</c:f>
              <c:numCache>
                <c:formatCode>General</c:formatCode>
                <c:ptCount val="5"/>
                <c:pt idx="0">
                  <c:v>2010</c:v>
                </c:pt>
                <c:pt idx="1">
                  <c:v>2015</c:v>
                </c:pt>
                <c:pt idx="2">
                  <c:v>2020</c:v>
                </c:pt>
                <c:pt idx="3">
                  <c:v>2025</c:v>
                </c:pt>
                <c:pt idx="4">
                  <c:v>2030</c:v>
                </c:pt>
              </c:numCache>
            </c:numRef>
          </c:cat>
          <c:val>
            <c:numRef>
              <c:f>Sheet1!$B$4:$F$4</c:f>
              <c:numCache>
                <c:formatCode>0.0</c:formatCode>
                <c:ptCount val="5"/>
                <c:pt idx="0">
                  <c:v>300</c:v>
                </c:pt>
                <c:pt idx="1">
                  <c:v>400</c:v>
                </c:pt>
                <c:pt idx="2">
                  <c:v>200</c:v>
                </c:pt>
                <c:pt idx="3">
                  <c:v>300</c:v>
                </c:pt>
                <c:pt idx="4">
                  <c:v>250</c:v>
                </c:pt>
              </c:numCache>
            </c:numRef>
          </c:val>
        </c:ser>
        <c:ser>
          <c:idx val="3"/>
          <c:order val="3"/>
          <c:tx>
            <c:strRef>
              <c:f>Sheet1!$A$5</c:f>
              <c:strCache>
                <c:ptCount val="1"/>
              </c:strCache>
            </c:strRef>
          </c:tx>
          <c:spPr>
            <a:solidFill>
              <a:schemeClr val="accent1"/>
            </a:solidFill>
            <a:ln w="28575">
              <a:solidFill>
                <a:schemeClr val="tx2">
                  <a:lumMod val="50000"/>
                </a:schemeClr>
              </a:solidFill>
              <a:prstDash val="solid"/>
            </a:ln>
            <a:effectLst/>
          </c:spPr>
          <c:dPt>
            <c:idx val="1"/>
            <c:bubble3D val="0"/>
          </c:dPt>
          <c:cat>
            <c:numRef>
              <c:f>Sheet1!$B$1:$F$1</c:f>
              <c:numCache>
                <c:formatCode>General</c:formatCode>
                <c:ptCount val="5"/>
                <c:pt idx="0">
                  <c:v>2010</c:v>
                </c:pt>
                <c:pt idx="1">
                  <c:v>2015</c:v>
                </c:pt>
                <c:pt idx="2">
                  <c:v>2020</c:v>
                </c:pt>
                <c:pt idx="3">
                  <c:v>2025</c:v>
                </c:pt>
                <c:pt idx="4">
                  <c:v>2030</c:v>
                </c:pt>
              </c:numCache>
            </c:numRef>
          </c:cat>
          <c:val>
            <c:numRef>
              <c:f>Sheet1!$B$5:$F$5</c:f>
              <c:numCache>
                <c:formatCode>General</c:formatCode>
                <c:ptCount val="5"/>
              </c:numCache>
            </c:numRef>
          </c:val>
        </c:ser>
        <c:dLbls>
          <c:showLegendKey val="0"/>
          <c:showVal val="0"/>
          <c:showCatName val="0"/>
          <c:showSerName val="0"/>
          <c:showPercent val="0"/>
          <c:showBubbleSize val="0"/>
        </c:dLbls>
        <c:axId val="239859968"/>
        <c:axId val="239874048"/>
      </c:areaChart>
      <c:catAx>
        <c:axId val="239859968"/>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bg1"/>
                </a:solidFill>
                <a:latin typeface="+mn-lt"/>
                <a:ea typeface="Arial"/>
                <a:cs typeface="Arial"/>
              </a:defRPr>
            </a:pPr>
            <a:endParaRPr lang="de-DE"/>
          </a:p>
        </c:txPr>
        <c:crossAx val="239874048"/>
        <c:crosses val="autoZero"/>
        <c:auto val="1"/>
        <c:lblAlgn val="ctr"/>
        <c:lblOffset val="10"/>
        <c:noMultiLvlLbl val="0"/>
      </c:catAx>
      <c:valAx>
        <c:axId val="239874048"/>
        <c:scaling>
          <c:orientation val="minMax"/>
        </c:scaling>
        <c:delete val="1"/>
        <c:axPos val="l"/>
        <c:majorGridlines>
          <c:spPr>
            <a:ln w="6350">
              <a:noFill/>
              <a:prstDash val="solid"/>
            </a:ln>
          </c:spPr>
        </c:majorGridlines>
        <c:numFmt formatCode="0.0" sourceLinked="1"/>
        <c:majorTickMark val="out"/>
        <c:minorTickMark val="none"/>
        <c:tickLblPos val="nextTo"/>
        <c:crossAx val="239859968"/>
        <c:crosses val="autoZero"/>
        <c:crossBetween val="midCat"/>
      </c:valAx>
      <c:spPr>
        <a:noFill/>
        <a:ln w="25400">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132542148607058E-2"/>
          <c:y val="3.0948716376526832E-3"/>
          <c:w val="0.98180839151480004"/>
          <c:h val="0.94013879463514016"/>
        </c:manualLayout>
      </c:layout>
      <c:scatterChart>
        <c:scatterStyle val="lineMarker"/>
        <c:varyColors val="0"/>
        <c:ser>
          <c:idx val="0"/>
          <c:order val="0"/>
          <c:tx>
            <c:strRef>
              <c:f>Tabelle1!$B$1</c:f>
              <c:strCache>
                <c:ptCount val="1"/>
                <c:pt idx="0">
                  <c:v>Y-Werte</c:v>
                </c:pt>
              </c:strCache>
            </c:strRef>
          </c:tx>
          <c:spPr>
            <a:ln w="28575">
              <a:noFill/>
            </a:ln>
          </c:spPr>
          <c:marker>
            <c:symbol val="circle"/>
            <c:size val="20"/>
            <c:spPr>
              <a:solidFill>
                <a:schemeClr val="accent1"/>
              </a:solidFill>
              <a:ln w="28575">
                <a:noFill/>
              </a:ln>
            </c:spPr>
          </c:marker>
          <c:dPt>
            <c:idx val="3"/>
            <c:marker>
              <c:symbol val="circle"/>
              <c:size val="36"/>
            </c:marker>
            <c:bubble3D val="0"/>
          </c:dPt>
          <c:dPt>
            <c:idx val="13"/>
            <c:marker>
              <c:symbol val="circle"/>
              <c:size val="43"/>
            </c:marker>
            <c:bubble3D val="0"/>
          </c:dPt>
          <c:dLbls>
            <c:dLbl>
              <c:idx val="3"/>
              <c:layout/>
              <c:dLblPos val="ctr"/>
              <c:showLegendKey val="0"/>
              <c:showVal val="1"/>
              <c:showCatName val="0"/>
              <c:showSerName val="0"/>
              <c:showPercent val="0"/>
              <c:showBubbleSize val="0"/>
            </c:dLbl>
            <c:dLbl>
              <c:idx val="13"/>
              <c:layout/>
              <c:dLblPos val="ctr"/>
              <c:showLegendKey val="0"/>
              <c:showVal val="1"/>
              <c:showCatName val="0"/>
              <c:showSerName val="0"/>
              <c:showPercent val="0"/>
              <c:showBubbleSize val="0"/>
            </c:dLbl>
            <c:txPr>
              <a:bodyPr/>
              <a:lstStyle/>
              <a:p>
                <a:pPr>
                  <a:defRPr sz="2400">
                    <a:solidFill>
                      <a:schemeClr val="bg1"/>
                    </a:solidFill>
                    <a:latin typeface="Bebas Neue" panose="020B0506020202020201" pitchFamily="34" charset="0"/>
                  </a:defRPr>
                </a:pPr>
                <a:endParaRPr lang="de-DE"/>
              </a:p>
            </c:txPr>
            <c:showLegendKey val="0"/>
            <c:showVal val="0"/>
            <c:showCatName val="0"/>
            <c:showSerName val="0"/>
            <c:showPercent val="0"/>
            <c:showBubbleSize val="0"/>
          </c:dLbls>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Tabelle1!$B$2:$B$16</c:f>
              <c:numCache>
                <c:formatCode>General</c:formatCode>
                <c:ptCount val="15"/>
                <c:pt idx="0">
                  <c:v>1</c:v>
                </c:pt>
                <c:pt idx="1">
                  <c:v>2</c:v>
                </c:pt>
                <c:pt idx="2">
                  <c:v>2</c:v>
                </c:pt>
                <c:pt idx="3">
                  <c:v>7</c:v>
                </c:pt>
                <c:pt idx="4">
                  <c:v>3</c:v>
                </c:pt>
                <c:pt idx="5">
                  <c:v>2</c:v>
                </c:pt>
                <c:pt idx="6">
                  <c:v>0.5</c:v>
                </c:pt>
                <c:pt idx="7">
                  <c:v>2</c:v>
                </c:pt>
                <c:pt idx="8">
                  <c:v>0.2</c:v>
                </c:pt>
                <c:pt idx="9">
                  <c:v>3</c:v>
                </c:pt>
                <c:pt idx="10">
                  <c:v>1</c:v>
                </c:pt>
                <c:pt idx="11">
                  <c:v>2</c:v>
                </c:pt>
                <c:pt idx="12">
                  <c:v>1</c:v>
                </c:pt>
                <c:pt idx="13">
                  <c:v>8</c:v>
                </c:pt>
              </c:numCache>
            </c:numRef>
          </c:yVal>
          <c:smooth val="0"/>
        </c:ser>
        <c:ser>
          <c:idx val="1"/>
          <c:order val="1"/>
          <c:tx>
            <c:strRef>
              <c:f>Tabelle1!$C$1</c:f>
              <c:strCache>
                <c:ptCount val="1"/>
                <c:pt idx="0">
                  <c:v>Spalte1</c:v>
                </c:pt>
              </c:strCache>
            </c:strRef>
          </c:tx>
          <c:spPr>
            <a:ln w="25400">
              <a:noFill/>
            </a:ln>
          </c:spPr>
          <c:marker>
            <c:symbol val="circle"/>
            <c:size val="20"/>
            <c:spPr>
              <a:solidFill>
                <a:schemeClr val="accent3"/>
              </a:solidFill>
              <a:ln w="28575">
                <a:noFill/>
              </a:ln>
            </c:spPr>
          </c:marker>
          <c:dPt>
            <c:idx val="1"/>
            <c:marker>
              <c:symbol val="circle"/>
              <c:size val="42"/>
            </c:marker>
            <c:bubble3D val="0"/>
          </c:dPt>
          <c:dPt>
            <c:idx val="2"/>
            <c:marker>
              <c:symbol val="circle"/>
              <c:size val="8"/>
            </c:marker>
            <c:bubble3D val="0"/>
          </c:dPt>
          <c:dPt>
            <c:idx val="4"/>
            <c:marker>
              <c:symbol val="circle"/>
              <c:size val="8"/>
            </c:marker>
            <c:bubble3D val="0"/>
          </c:dPt>
          <c:dPt>
            <c:idx val="8"/>
            <c:marker>
              <c:symbol val="circle"/>
              <c:size val="52"/>
            </c:marker>
            <c:bubble3D val="0"/>
          </c:dPt>
          <c:dPt>
            <c:idx val="10"/>
            <c:marker>
              <c:symbol val="circle"/>
              <c:size val="8"/>
            </c:marker>
            <c:bubble3D val="0"/>
          </c:dPt>
          <c:dPt>
            <c:idx val="11"/>
            <c:marker>
              <c:symbol val="circle"/>
              <c:size val="32"/>
            </c:marker>
            <c:bubble3D val="0"/>
          </c:dPt>
          <c:dPt>
            <c:idx val="12"/>
            <c:marker>
              <c:symbol val="circle"/>
              <c:size val="8"/>
            </c:marker>
            <c:bubble3D val="0"/>
          </c:dPt>
          <c:dLbls>
            <c:dLbl>
              <c:idx val="1"/>
              <c:layout/>
              <c:dLblPos val="ctr"/>
              <c:showLegendKey val="0"/>
              <c:showVal val="1"/>
              <c:showCatName val="0"/>
              <c:showSerName val="0"/>
              <c:showPercent val="0"/>
              <c:showBubbleSize val="0"/>
            </c:dLbl>
            <c:dLbl>
              <c:idx val="8"/>
              <c:layout/>
              <c:dLblPos val="ctr"/>
              <c:showLegendKey val="0"/>
              <c:showVal val="1"/>
              <c:showCatName val="0"/>
              <c:showSerName val="0"/>
              <c:showPercent val="0"/>
              <c:showBubbleSize val="0"/>
            </c:dLbl>
            <c:dLbl>
              <c:idx val="11"/>
              <c:layout/>
              <c:dLblPos val="ctr"/>
              <c:showLegendKey val="0"/>
              <c:showVal val="1"/>
              <c:showCatName val="0"/>
              <c:showSerName val="0"/>
              <c:showPercent val="0"/>
              <c:showBubbleSize val="0"/>
            </c:dLbl>
            <c:txPr>
              <a:bodyPr/>
              <a:lstStyle/>
              <a:p>
                <a:pPr>
                  <a:defRPr sz="2400">
                    <a:solidFill>
                      <a:schemeClr val="bg1"/>
                    </a:solidFill>
                    <a:latin typeface="Bebas Neue" panose="020B0506020202020201" pitchFamily="34" charset="0"/>
                  </a:defRPr>
                </a:pPr>
                <a:endParaRPr lang="de-DE"/>
              </a:p>
            </c:txPr>
            <c:showLegendKey val="0"/>
            <c:showVal val="0"/>
            <c:showCatName val="0"/>
            <c:showSerName val="0"/>
            <c:showPercent val="0"/>
            <c:showBubbleSize val="0"/>
          </c:dLbls>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Tabelle1!$C$2:$C$16</c:f>
              <c:numCache>
                <c:formatCode>General</c:formatCode>
                <c:ptCount val="15"/>
                <c:pt idx="0">
                  <c:v>2</c:v>
                </c:pt>
                <c:pt idx="1">
                  <c:v>4</c:v>
                </c:pt>
                <c:pt idx="2">
                  <c:v>2</c:v>
                </c:pt>
                <c:pt idx="3">
                  <c:v>0.2</c:v>
                </c:pt>
                <c:pt idx="4">
                  <c:v>3</c:v>
                </c:pt>
                <c:pt idx="5">
                  <c:v>1</c:v>
                </c:pt>
                <c:pt idx="6">
                  <c:v>5</c:v>
                </c:pt>
                <c:pt idx="7">
                  <c:v>0.5</c:v>
                </c:pt>
                <c:pt idx="8">
                  <c:v>7</c:v>
                </c:pt>
                <c:pt idx="9">
                  <c:v>0.2</c:v>
                </c:pt>
                <c:pt idx="10">
                  <c:v>1</c:v>
                </c:pt>
                <c:pt idx="11">
                  <c:v>4</c:v>
                </c:pt>
                <c:pt idx="12">
                  <c:v>1</c:v>
                </c:pt>
                <c:pt idx="13">
                  <c:v>0</c:v>
                </c:pt>
              </c:numCache>
            </c:numRef>
          </c:yVal>
          <c:smooth val="0"/>
        </c:ser>
        <c:dLbls>
          <c:showLegendKey val="0"/>
          <c:showVal val="0"/>
          <c:showCatName val="0"/>
          <c:showSerName val="0"/>
          <c:showPercent val="0"/>
          <c:showBubbleSize val="0"/>
        </c:dLbls>
        <c:axId val="386640512"/>
        <c:axId val="386642304"/>
      </c:scatterChart>
      <c:valAx>
        <c:axId val="386640512"/>
        <c:scaling>
          <c:orientation val="minMax"/>
        </c:scaling>
        <c:delete val="1"/>
        <c:axPos val="b"/>
        <c:numFmt formatCode="General" sourceLinked="1"/>
        <c:majorTickMark val="out"/>
        <c:minorTickMark val="none"/>
        <c:tickLblPos val="nextTo"/>
        <c:crossAx val="386642304"/>
        <c:crosses val="autoZero"/>
        <c:crossBetween val="midCat"/>
      </c:valAx>
      <c:valAx>
        <c:axId val="386642304"/>
        <c:scaling>
          <c:orientation val="minMax"/>
        </c:scaling>
        <c:delete val="1"/>
        <c:axPos val="l"/>
        <c:majorGridlines>
          <c:spPr>
            <a:ln>
              <a:noFill/>
            </a:ln>
          </c:spPr>
        </c:majorGridlines>
        <c:numFmt formatCode="General" sourceLinked="1"/>
        <c:majorTickMark val="out"/>
        <c:minorTickMark val="none"/>
        <c:tickLblPos val="nextTo"/>
        <c:crossAx val="386640512"/>
        <c:crosses val="autoZero"/>
        <c:crossBetween val="midCat"/>
      </c:valAx>
      <c:spPr>
        <a:ln>
          <a:noFill/>
        </a:ln>
      </c:spPr>
    </c:plotArea>
    <c:plotVisOnly val="1"/>
    <c:dispBlanksAs val="gap"/>
    <c:showDLblsOverMax val="0"/>
  </c:chart>
  <c:txPr>
    <a:bodyPr/>
    <a:lstStyle/>
    <a:p>
      <a:pPr>
        <a:defRPr sz="1800"/>
      </a:pPr>
      <a:endParaRPr lang="de-DE"/>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560785210209255E-2"/>
          <c:y val="4.2997302303197281E-2"/>
          <c:w val="0.94111008098485716"/>
          <c:h val="0.81758591457882168"/>
        </c:manualLayout>
      </c:layout>
      <c:lineChart>
        <c:grouping val="standard"/>
        <c:varyColors val="0"/>
        <c:ser>
          <c:idx val="1"/>
          <c:order val="0"/>
          <c:tx>
            <c:strRef>
              <c:f>Sheet1!$A$3</c:f>
              <c:strCache>
                <c:ptCount val="1"/>
                <c:pt idx="0">
                  <c:v>Description B</c:v>
                </c:pt>
              </c:strCache>
            </c:strRef>
          </c:tx>
          <c:spPr>
            <a:ln w="34925">
              <a:solidFill>
                <a:schemeClr val="accent3"/>
              </a:solidFill>
            </a:ln>
            <a:effectLst/>
          </c:spPr>
          <c:marker>
            <c:symbol val="circle"/>
            <c:size val="26"/>
            <c:spPr>
              <a:solidFill>
                <a:schemeClr val="bg1"/>
              </a:solidFill>
              <a:ln w="38100">
                <a:solidFill>
                  <a:schemeClr val="accent3"/>
                </a:solidFill>
              </a:ln>
            </c:spPr>
          </c:marker>
          <c:dPt>
            <c:idx val="0"/>
            <c:bubble3D val="0"/>
          </c:dPt>
          <c:dLbls>
            <c:numFmt formatCode="General" sourceLinked="0"/>
            <c:spPr>
              <a:noFill/>
              <a:ln w="25383">
                <a:noFill/>
              </a:ln>
            </c:spPr>
            <c:txPr>
              <a:bodyPr/>
              <a:lstStyle/>
              <a:p>
                <a:pPr>
                  <a:defRPr sz="1400" b="1" i="0" u="none" strike="noStrike" baseline="0">
                    <a:solidFill>
                      <a:schemeClr val="accent3"/>
                    </a:solidFill>
                    <a:effectLst/>
                    <a:latin typeface="+mj-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Sheet1!$B$1:$H$1</c:f>
              <c:numCache>
                <c:formatCode>General</c:formatCode>
                <c:ptCount val="7"/>
                <c:pt idx="0">
                  <c:v>2010</c:v>
                </c:pt>
                <c:pt idx="1">
                  <c:v>2015</c:v>
                </c:pt>
                <c:pt idx="2">
                  <c:v>2020</c:v>
                </c:pt>
                <c:pt idx="3">
                  <c:v>2025</c:v>
                </c:pt>
                <c:pt idx="4">
                  <c:v>2030</c:v>
                </c:pt>
                <c:pt idx="5">
                  <c:v>2035</c:v>
                </c:pt>
                <c:pt idx="6">
                  <c:v>2040</c:v>
                </c:pt>
              </c:numCache>
            </c:numRef>
          </c:cat>
          <c:val>
            <c:numRef>
              <c:f>Sheet1!$B$3:$H$3</c:f>
              <c:numCache>
                <c:formatCode>0.0</c:formatCode>
                <c:ptCount val="7"/>
                <c:pt idx="0">
                  <c:v>15</c:v>
                </c:pt>
                <c:pt idx="1">
                  <c:v>19</c:v>
                </c:pt>
                <c:pt idx="2">
                  <c:v>27</c:v>
                </c:pt>
                <c:pt idx="3">
                  <c:v>29</c:v>
                </c:pt>
                <c:pt idx="4">
                  <c:v>36</c:v>
                </c:pt>
                <c:pt idx="5">
                  <c:v>41</c:v>
                </c:pt>
                <c:pt idx="6">
                  <c:v>50</c:v>
                </c:pt>
              </c:numCache>
            </c:numRef>
          </c:val>
          <c:smooth val="0"/>
        </c:ser>
        <c:ser>
          <c:idx val="0"/>
          <c:order val="1"/>
          <c:tx>
            <c:strRef>
              <c:f>Sheet1!$A$2</c:f>
              <c:strCache>
                <c:ptCount val="1"/>
                <c:pt idx="0">
                  <c:v>Description A</c:v>
                </c:pt>
              </c:strCache>
            </c:strRef>
          </c:tx>
          <c:spPr>
            <a:ln w="38100">
              <a:solidFill>
                <a:schemeClr val="accent6"/>
              </a:solidFill>
            </a:ln>
            <a:effectLst/>
          </c:spPr>
          <c:marker>
            <c:symbol val="circle"/>
            <c:size val="26"/>
            <c:spPr>
              <a:solidFill>
                <a:schemeClr val="bg1"/>
              </a:solidFill>
              <a:ln w="38100">
                <a:solidFill>
                  <a:schemeClr val="accent6"/>
                </a:solidFill>
              </a:ln>
            </c:spPr>
          </c:marker>
          <c:dLbls>
            <c:numFmt formatCode="General" sourceLinked="0"/>
            <c:spPr>
              <a:noFill/>
              <a:ln w="25383">
                <a:noFill/>
              </a:ln>
            </c:spPr>
            <c:txPr>
              <a:bodyPr/>
              <a:lstStyle/>
              <a:p>
                <a:pPr>
                  <a:defRPr sz="1400" b="1" i="0" u="none" strike="noStrike" baseline="0">
                    <a:solidFill>
                      <a:schemeClr val="accent6"/>
                    </a:solidFill>
                    <a:effectLst/>
                    <a:latin typeface="+mj-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Sheet1!$B$1:$H$1</c:f>
              <c:numCache>
                <c:formatCode>General</c:formatCode>
                <c:ptCount val="7"/>
                <c:pt idx="0">
                  <c:v>2010</c:v>
                </c:pt>
                <c:pt idx="1">
                  <c:v>2015</c:v>
                </c:pt>
                <c:pt idx="2">
                  <c:v>2020</c:v>
                </c:pt>
                <c:pt idx="3">
                  <c:v>2025</c:v>
                </c:pt>
                <c:pt idx="4">
                  <c:v>2030</c:v>
                </c:pt>
                <c:pt idx="5">
                  <c:v>2035</c:v>
                </c:pt>
                <c:pt idx="6">
                  <c:v>2040</c:v>
                </c:pt>
              </c:numCache>
            </c:numRef>
          </c:cat>
          <c:val>
            <c:numRef>
              <c:f>Sheet1!$B$2:$H$2</c:f>
              <c:numCache>
                <c:formatCode>0.0</c:formatCode>
                <c:ptCount val="7"/>
                <c:pt idx="0">
                  <c:v>35</c:v>
                </c:pt>
                <c:pt idx="1">
                  <c:v>54</c:v>
                </c:pt>
                <c:pt idx="2">
                  <c:v>49</c:v>
                </c:pt>
                <c:pt idx="3">
                  <c:v>10</c:v>
                </c:pt>
                <c:pt idx="4">
                  <c:v>95</c:v>
                </c:pt>
                <c:pt idx="5">
                  <c:v>80</c:v>
                </c:pt>
                <c:pt idx="6">
                  <c:v>90</c:v>
                </c:pt>
              </c:numCache>
            </c:numRef>
          </c:val>
          <c:smooth val="0"/>
        </c:ser>
        <c:dLbls>
          <c:showLegendKey val="0"/>
          <c:showVal val="0"/>
          <c:showCatName val="0"/>
          <c:showSerName val="0"/>
          <c:showPercent val="0"/>
          <c:showBubbleSize val="0"/>
        </c:dLbls>
        <c:marker val="1"/>
        <c:smooth val="0"/>
        <c:axId val="218267648"/>
        <c:axId val="218269568"/>
      </c:lineChart>
      <c:catAx>
        <c:axId val="218267648"/>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tx1"/>
                </a:solidFill>
                <a:latin typeface="+mn-lt"/>
                <a:ea typeface="Arial"/>
                <a:cs typeface="Arial"/>
              </a:defRPr>
            </a:pPr>
            <a:endParaRPr lang="de-DE"/>
          </a:p>
        </c:txPr>
        <c:crossAx val="218269568"/>
        <c:crosses val="autoZero"/>
        <c:auto val="1"/>
        <c:lblAlgn val="ctr"/>
        <c:lblOffset val="20"/>
        <c:noMultiLvlLbl val="0"/>
      </c:catAx>
      <c:valAx>
        <c:axId val="218269568"/>
        <c:scaling>
          <c:orientation val="minMax"/>
        </c:scaling>
        <c:delete val="1"/>
        <c:axPos val="l"/>
        <c:majorGridlines>
          <c:spPr>
            <a:ln w="6350">
              <a:noFill/>
              <a:prstDash val="solid"/>
            </a:ln>
          </c:spPr>
        </c:majorGridlines>
        <c:numFmt formatCode="0.0" sourceLinked="1"/>
        <c:majorTickMark val="out"/>
        <c:minorTickMark val="none"/>
        <c:tickLblPos val="nextTo"/>
        <c:crossAx val="218267648"/>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accent1">
                  <a:lumMod val="50000"/>
                  <a:alpha val="40000"/>
                </a:schemeClr>
              </a:solidFill>
            </c:spPr>
          </c:dPt>
          <c:cat>
            <c:strRef>
              <c:f>Tabelle1!$A$2:$A$5</c:f>
              <c:strCache>
                <c:ptCount val="1"/>
                <c:pt idx="0">
                  <c:v>1. Quartal</c:v>
                </c:pt>
              </c:strCache>
            </c:strRef>
          </c:cat>
          <c:val>
            <c:numRef>
              <c:f>Tabelle1!$B$2:$B$5</c:f>
              <c:numCache>
                <c:formatCode>General</c:formatCode>
                <c:ptCount val="4"/>
                <c:pt idx="0">
                  <c:v>60</c:v>
                </c:pt>
                <c:pt idx="1">
                  <c:v>40</c:v>
                </c:pt>
              </c:numCache>
            </c:numRef>
          </c:val>
        </c:ser>
        <c:dLbls>
          <c:showLegendKey val="0"/>
          <c:showVal val="0"/>
          <c:showCatName val="0"/>
          <c:showSerName val="0"/>
          <c:showPercent val="0"/>
          <c:showBubbleSize val="0"/>
          <c:showLeaderLines val="1"/>
        </c:dLbls>
        <c:firstSliceAng val="90"/>
        <c:holeSize val="59"/>
      </c:doughnutChart>
    </c:plotArea>
    <c:plotVisOnly val="1"/>
    <c:dispBlanksAs val="gap"/>
    <c:showDLblsOverMax val="0"/>
  </c:chart>
  <c:txPr>
    <a:bodyPr/>
    <a:lstStyle/>
    <a:p>
      <a:pPr>
        <a:defRPr sz="1800"/>
      </a:pPr>
      <a:endParaRPr lang="de-DE"/>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accent1">
                  <a:lumMod val="50000"/>
                  <a:alpha val="40000"/>
                </a:schemeClr>
              </a:solidFill>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90"/>
        <c:holeSize val="59"/>
      </c:doughnutChart>
    </c:plotArea>
    <c:plotVisOnly val="1"/>
    <c:dispBlanksAs val="gap"/>
    <c:showDLblsOverMax val="0"/>
  </c:chart>
  <c:txPr>
    <a:bodyPr/>
    <a:lstStyle/>
    <a:p>
      <a:pPr>
        <a:defRPr sz="1800"/>
      </a:pPr>
      <a:endParaRPr lang="de-DE"/>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accent1">
                  <a:lumMod val="50000"/>
                  <a:alpha val="40000"/>
                </a:schemeClr>
              </a:solidFill>
            </c:spPr>
          </c:dPt>
          <c:cat>
            <c:strRef>
              <c:f>Tabelle1!$A$2:$A$5</c:f>
              <c:strCache>
                <c:ptCount val="1"/>
                <c:pt idx="0">
                  <c:v>1. Quartal</c:v>
                </c:pt>
              </c:strCache>
            </c:strRef>
          </c:cat>
          <c:val>
            <c:numRef>
              <c:f>Tabelle1!$B$2:$B$5</c:f>
              <c:numCache>
                <c:formatCode>General</c:formatCode>
                <c:ptCount val="4"/>
                <c:pt idx="0">
                  <c:v>90</c:v>
                </c:pt>
                <c:pt idx="1">
                  <c:v>50</c:v>
                </c:pt>
              </c:numCache>
            </c:numRef>
          </c:val>
        </c:ser>
        <c:dLbls>
          <c:showLegendKey val="0"/>
          <c:showVal val="0"/>
          <c:showCatName val="0"/>
          <c:showSerName val="0"/>
          <c:showPercent val="0"/>
          <c:showBubbleSize val="0"/>
          <c:showLeaderLines val="1"/>
        </c:dLbls>
        <c:firstSliceAng val="90"/>
        <c:holeSize val="59"/>
      </c:doughnutChart>
    </c:plotArea>
    <c:plotVisOnly val="1"/>
    <c:dispBlanksAs val="gap"/>
    <c:showDLblsOverMax val="0"/>
  </c:chart>
  <c:txPr>
    <a:bodyPr/>
    <a:lstStyle/>
    <a:p>
      <a:pPr>
        <a:defRPr sz="1800"/>
      </a:pPr>
      <a:endParaRPr lang="de-DE"/>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accent1">
                  <a:lumMod val="50000"/>
                  <a:alpha val="40000"/>
                </a:schemeClr>
              </a:solidFill>
            </c:spPr>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59"/>
      </c:doughnutChart>
    </c:plotArea>
    <c:plotVisOnly val="1"/>
    <c:dispBlanksAs val="gap"/>
    <c:showDLblsOverMax val="0"/>
  </c:chart>
  <c:txPr>
    <a:bodyPr/>
    <a:lstStyle/>
    <a:p>
      <a:pPr>
        <a:defRPr sz="1800"/>
      </a:pPr>
      <a:endParaRPr lang="de-DE"/>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bg1">
                  <a:alpha val="10000"/>
                </a:schemeClr>
              </a:solidFill>
            </c:spPr>
          </c:dPt>
          <c:dLbls>
            <c:dLbl>
              <c:idx val="0"/>
              <c:delete val="1"/>
            </c:dLbl>
            <c:dLbl>
              <c:idx val="1"/>
              <c:delete val="1"/>
            </c:dLbl>
            <c:dLblPos val="ctr"/>
            <c:showLegendKey val="0"/>
            <c:showVal val="1"/>
            <c:showCatName val="0"/>
            <c:showSerName val="0"/>
            <c:showPercent val="0"/>
            <c:showBubbleSize val="0"/>
            <c:showLeaderLines val="1"/>
          </c:dLbls>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pieChart>
    </c:plotArea>
    <c:plotVisOnly val="1"/>
    <c:dispBlanksAs val="gap"/>
    <c:showDLblsOverMax val="0"/>
  </c:chart>
  <c:txPr>
    <a:bodyPr/>
    <a:lstStyle/>
    <a:p>
      <a:pPr>
        <a:defRPr sz="1800"/>
      </a:pPr>
      <a:endParaRPr lang="de-DE"/>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bg1">
                  <a:alpha val="10000"/>
                </a:schemeClr>
              </a:solidFill>
            </c:spPr>
          </c:dPt>
          <c:cat>
            <c:strRef>
              <c:f>Tabelle1!$A$2:$A$5</c:f>
              <c:strCache>
                <c:ptCount val="1"/>
                <c:pt idx="0">
                  <c:v>1. Quartal</c:v>
                </c:pt>
              </c:strCache>
            </c:strRef>
          </c:cat>
          <c:val>
            <c:numRef>
              <c:f>Tabelle1!$B$2:$B$5</c:f>
              <c:numCache>
                <c:formatCode>General</c:formatCode>
                <c:ptCount val="4"/>
                <c:pt idx="0">
                  <c:v>60</c:v>
                </c:pt>
                <c:pt idx="1">
                  <c:v>40</c:v>
                </c:pt>
              </c:numCache>
            </c:numRef>
          </c:val>
        </c:ser>
        <c:dLbls>
          <c:showLegendKey val="0"/>
          <c:showVal val="0"/>
          <c:showCatName val="0"/>
          <c:showSerName val="0"/>
          <c:showPercent val="0"/>
          <c:showBubbleSize val="0"/>
          <c:showLeaderLines val="1"/>
        </c:dLbls>
        <c:firstSliceAng val="90"/>
      </c:pieChart>
    </c:plotArea>
    <c:plotVisOnly val="1"/>
    <c:dispBlanksAs val="gap"/>
    <c:showDLblsOverMax val="0"/>
  </c:chart>
  <c:txPr>
    <a:bodyPr/>
    <a:lstStyle/>
    <a:p>
      <a:pPr>
        <a:defRPr sz="1800"/>
      </a:pPr>
      <a:endParaRPr lang="de-DE"/>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bg1">
                  <a:alpha val="10000"/>
                </a:schemeClr>
              </a:solidFill>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90"/>
      </c:pieChart>
    </c:plotArea>
    <c:plotVisOnly val="1"/>
    <c:dispBlanksAs val="gap"/>
    <c:showDLblsOverMax val="0"/>
  </c:chart>
  <c:txPr>
    <a:bodyPr/>
    <a:lstStyle/>
    <a:p>
      <a:pPr>
        <a:defRPr sz="1800"/>
      </a:pPr>
      <a:endParaRPr lang="de-DE"/>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bg1">
                  <a:alpha val="10000"/>
                </a:schemeClr>
              </a:solidFill>
            </c:spPr>
          </c:dPt>
          <c:cat>
            <c:strRef>
              <c:f>Tabelle1!$A$2:$A$5</c:f>
              <c:strCache>
                <c:ptCount val="1"/>
                <c:pt idx="0">
                  <c:v>1. Quartal</c:v>
                </c:pt>
              </c:strCache>
            </c:strRef>
          </c:cat>
          <c:val>
            <c:numRef>
              <c:f>Tabelle1!$B$2:$B$5</c:f>
              <c:numCache>
                <c:formatCode>General</c:formatCode>
                <c:ptCount val="4"/>
                <c:pt idx="0">
                  <c:v>90</c:v>
                </c:pt>
                <c:pt idx="1">
                  <c:v>50</c:v>
                </c:pt>
              </c:numCache>
            </c:numRef>
          </c:val>
        </c:ser>
        <c:dLbls>
          <c:showLegendKey val="0"/>
          <c:showVal val="0"/>
          <c:showCatName val="0"/>
          <c:showSerName val="0"/>
          <c:showPercent val="0"/>
          <c:showBubbleSize val="0"/>
          <c:showLeaderLines val="1"/>
        </c:dLbls>
        <c:firstSliceAng val="90"/>
      </c:pieChart>
    </c:plotArea>
    <c:plotVisOnly val="1"/>
    <c:dispBlanksAs val="gap"/>
    <c:showDLblsOverMax val="0"/>
  </c:chart>
  <c:txPr>
    <a:bodyPr/>
    <a:lstStyle/>
    <a:p>
      <a:pPr>
        <a:defRPr sz="1800"/>
      </a:pPr>
      <a:endParaRPr lang="de-DE"/>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1"/>
              </a:solidFill>
            </c:spPr>
          </c:dPt>
          <c:dPt>
            <c:idx val="1"/>
            <c:bubble3D val="0"/>
            <c:spPr>
              <a:solidFill>
                <a:schemeClr val="bg1">
                  <a:lumMod val="85000"/>
                </a:schemeClr>
              </a:solidFill>
            </c:spPr>
          </c:dPt>
          <c:cat>
            <c:strRef>
              <c:f>Tabelle1!$A$2:$A$5</c:f>
              <c:strCache>
                <c:ptCount val="1"/>
                <c:pt idx="0">
                  <c:v>1. Quartal</c:v>
                </c:pt>
              </c:strCache>
            </c:strRef>
          </c:cat>
          <c:val>
            <c:numRef>
              <c:f>Tabelle1!$B$2:$B$5</c:f>
              <c:numCache>
                <c:formatCode>General</c:formatCode>
                <c:ptCount val="4"/>
                <c:pt idx="0">
                  <c:v>77</c:v>
                </c:pt>
                <c:pt idx="1">
                  <c:v>23</c:v>
                </c:pt>
              </c:numCache>
            </c:numRef>
          </c:val>
        </c:ser>
        <c:dLbls>
          <c:showLegendKey val="0"/>
          <c:showVal val="0"/>
          <c:showCatName val="0"/>
          <c:showSerName val="0"/>
          <c:showPercent val="0"/>
          <c:showBubbleSize val="0"/>
          <c:showLeaderLines val="1"/>
        </c:dLbls>
        <c:firstSliceAng val="12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1">
                  <a:lumMod val="50000"/>
                </a:schemeClr>
              </a:solidFill>
            </c:spPr>
          </c:dPt>
          <c:dPt>
            <c:idx val="1"/>
            <c:bubble3D val="0"/>
            <c:spPr>
              <a:solidFill>
                <a:schemeClr val="bg1">
                  <a:lumMod val="85000"/>
                </a:schemeClr>
              </a:solidFill>
            </c:spPr>
          </c:dPt>
          <c:cat>
            <c:strRef>
              <c:f>Tabelle1!$A$2:$A$5</c:f>
              <c:strCache>
                <c:ptCount val="1"/>
                <c:pt idx="0">
                  <c:v>1. Quartal</c:v>
                </c:pt>
              </c:strCache>
            </c:strRef>
          </c:cat>
          <c:val>
            <c:numRef>
              <c:f>Tabelle1!$B$2:$B$5</c:f>
              <c:numCache>
                <c:formatCode>General</c:formatCode>
                <c:ptCount val="4"/>
                <c:pt idx="0">
                  <c:v>60</c:v>
                </c:pt>
                <c:pt idx="1">
                  <c:v>23</c:v>
                </c:pt>
              </c:numCache>
            </c:numRef>
          </c:val>
        </c:ser>
        <c:dLbls>
          <c:showLegendKey val="0"/>
          <c:showVal val="0"/>
          <c:showCatName val="0"/>
          <c:showSerName val="0"/>
          <c:showPercent val="0"/>
          <c:showBubbleSize val="0"/>
          <c:showLeaderLines val="1"/>
        </c:dLbls>
        <c:firstSliceAng val="12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0"/>
    <c:plotArea>
      <c:layout>
        <c:manualLayout>
          <c:layoutTarget val="inner"/>
          <c:xMode val="edge"/>
          <c:yMode val="edge"/>
          <c:x val="1.0028713432084021E-2"/>
          <c:y val="2.6392514164685191E-2"/>
          <c:w val="0.98106714713667997"/>
          <c:h val="0.68141085163567516"/>
        </c:manualLayout>
      </c:layout>
      <c:lineChart>
        <c:grouping val="standard"/>
        <c:varyColors val="0"/>
        <c:ser>
          <c:idx val="0"/>
          <c:order val="0"/>
          <c:tx>
            <c:strRef>
              <c:f>Tabelle1!$B$1</c:f>
              <c:strCache>
                <c:ptCount val="1"/>
                <c:pt idx="0">
                  <c:v>Datenreihe 1</c:v>
                </c:pt>
              </c:strCache>
            </c:strRef>
          </c:tx>
          <c:spPr>
            <a:ln>
              <a:solidFill>
                <a:schemeClr val="accent1">
                  <a:lumMod val="60000"/>
                  <a:lumOff val="40000"/>
                </a:schemeClr>
              </a:solidFill>
            </a:ln>
          </c:spPr>
          <c:marker>
            <c:symbol val="diamond"/>
            <c:size val="40"/>
            <c:spPr>
              <a:solidFill>
                <a:schemeClr val="accent1">
                  <a:lumMod val="60000"/>
                  <a:lumOff val="40000"/>
                </a:schemeClr>
              </a:solidFill>
            </c:spPr>
          </c:marker>
          <c:dLbls>
            <c:txPr>
              <a:bodyPr/>
              <a:lstStyle/>
              <a:p>
                <a:pPr>
                  <a:defRPr sz="1600" b="1">
                    <a:solidFill>
                      <a:schemeClr val="bg1"/>
                    </a:solidFill>
                    <a:latin typeface="+mj-lt"/>
                  </a:defRPr>
                </a:pPr>
                <a:endParaRPr lang="de-DE"/>
              </a:p>
            </c:txPr>
            <c:dLblPos val="ctr"/>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Tabelle1!$B$2:$B$5</c:f>
              <c:numCache>
                <c:formatCode>General</c:formatCode>
                <c:ptCount val="4"/>
                <c:pt idx="0">
                  <c:v>4.3</c:v>
                </c:pt>
                <c:pt idx="1">
                  <c:v>2.5</c:v>
                </c:pt>
                <c:pt idx="2">
                  <c:v>3.5</c:v>
                </c:pt>
                <c:pt idx="3">
                  <c:v>4.5</c:v>
                </c:pt>
              </c:numCache>
            </c:numRef>
          </c:val>
          <c:smooth val="0"/>
        </c:ser>
        <c:ser>
          <c:idx val="1"/>
          <c:order val="1"/>
          <c:tx>
            <c:strRef>
              <c:f>Tabelle1!$C$1</c:f>
              <c:strCache>
                <c:ptCount val="1"/>
                <c:pt idx="0">
                  <c:v>Datenreihe 2</c:v>
                </c:pt>
              </c:strCache>
            </c:strRef>
          </c:tx>
          <c:spPr>
            <a:ln>
              <a:solidFill>
                <a:schemeClr val="accent3"/>
              </a:solidFill>
            </a:ln>
          </c:spPr>
          <c:marker>
            <c:symbol val="diamond"/>
            <c:size val="40"/>
            <c:spPr>
              <a:solidFill>
                <a:schemeClr val="accent3"/>
              </a:solidFill>
              <a:ln>
                <a:noFill/>
              </a:ln>
            </c:spPr>
          </c:marker>
          <c:dLbls>
            <c:txPr>
              <a:bodyPr/>
              <a:lstStyle/>
              <a:p>
                <a:pPr>
                  <a:defRPr sz="1600" b="1">
                    <a:solidFill>
                      <a:schemeClr val="bg1"/>
                    </a:solidFill>
                    <a:latin typeface="+mj-lt"/>
                  </a:defRPr>
                </a:pPr>
                <a:endParaRPr lang="de-DE"/>
              </a:p>
            </c:txPr>
            <c:dLblPos val="ctr"/>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Tabelle1!$C$2:$C$5</c:f>
              <c:numCache>
                <c:formatCode>General</c:formatCode>
                <c:ptCount val="4"/>
                <c:pt idx="0">
                  <c:v>2.4</c:v>
                </c:pt>
                <c:pt idx="1">
                  <c:v>4.4000000000000004</c:v>
                </c:pt>
                <c:pt idx="2">
                  <c:v>1</c:v>
                </c:pt>
                <c:pt idx="3">
                  <c:v>2.8</c:v>
                </c:pt>
              </c:numCache>
            </c:numRef>
          </c:val>
          <c:smooth val="0"/>
        </c:ser>
        <c:ser>
          <c:idx val="2"/>
          <c:order val="2"/>
          <c:tx>
            <c:strRef>
              <c:f>Tabelle1!$D$1</c:f>
              <c:strCache>
                <c:ptCount val="1"/>
                <c:pt idx="0">
                  <c:v>Datenreihe 3</c:v>
                </c:pt>
              </c:strCache>
            </c:strRef>
          </c:tx>
          <c:spPr>
            <a:ln>
              <a:solidFill>
                <a:schemeClr val="bg2"/>
              </a:solidFill>
            </a:ln>
          </c:spPr>
          <c:marker>
            <c:symbol val="diamond"/>
            <c:size val="40"/>
            <c:spPr>
              <a:solidFill>
                <a:schemeClr val="bg1"/>
              </a:solidFill>
              <a:ln>
                <a:noFill/>
              </a:ln>
            </c:spPr>
          </c:marker>
          <c:dLbls>
            <c:txPr>
              <a:bodyPr/>
              <a:lstStyle/>
              <a:p>
                <a:pPr>
                  <a:defRPr sz="1600" b="1">
                    <a:solidFill>
                      <a:schemeClr val="bg1">
                        <a:lumMod val="50000"/>
                      </a:schemeClr>
                    </a:solidFill>
                    <a:latin typeface="+mj-lt"/>
                  </a:defRPr>
                </a:pPr>
                <a:endParaRPr lang="de-DE"/>
              </a:p>
            </c:txPr>
            <c:dLblPos val="ctr"/>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Tabelle1!$D$2:$D$5</c:f>
              <c:numCache>
                <c:formatCode>General</c:formatCode>
                <c:ptCount val="4"/>
                <c:pt idx="0">
                  <c:v>1</c:v>
                </c:pt>
                <c:pt idx="1">
                  <c:v>1</c:v>
                </c:pt>
                <c:pt idx="2">
                  <c:v>2</c:v>
                </c:pt>
                <c:pt idx="3">
                  <c:v>6</c:v>
                </c:pt>
              </c:numCache>
            </c:numRef>
          </c:val>
          <c:smooth val="0"/>
        </c:ser>
        <c:dLbls>
          <c:showLegendKey val="0"/>
          <c:showVal val="0"/>
          <c:showCatName val="0"/>
          <c:showSerName val="0"/>
          <c:showPercent val="0"/>
          <c:showBubbleSize val="0"/>
        </c:dLbls>
        <c:marker val="1"/>
        <c:smooth val="0"/>
        <c:axId val="218460544"/>
        <c:axId val="218462080"/>
      </c:lineChart>
      <c:catAx>
        <c:axId val="218460544"/>
        <c:scaling>
          <c:orientation val="maxMin"/>
        </c:scaling>
        <c:delete val="0"/>
        <c:axPos val="b"/>
        <c:majorTickMark val="out"/>
        <c:minorTickMark val="none"/>
        <c:tickLblPos val="nextTo"/>
        <c:spPr>
          <a:ln>
            <a:noFill/>
          </a:ln>
        </c:spPr>
        <c:txPr>
          <a:bodyPr/>
          <a:lstStyle/>
          <a:p>
            <a:pPr>
              <a:defRPr sz="1400">
                <a:solidFill>
                  <a:schemeClr val="bg1"/>
                </a:solidFill>
              </a:defRPr>
            </a:pPr>
            <a:endParaRPr lang="de-DE"/>
          </a:p>
        </c:txPr>
        <c:crossAx val="218462080"/>
        <c:crosses val="autoZero"/>
        <c:auto val="1"/>
        <c:lblAlgn val="ctr"/>
        <c:lblOffset val="100"/>
        <c:noMultiLvlLbl val="0"/>
      </c:catAx>
      <c:valAx>
        <c:axId val="218462080"/>
        <c:scaling>
          <c:orientation val="minMax"/>
        </c:scaling>
        <c:delete val="1"/>
        <c:axPos val="r"/>
        <c:numFmt formatCode="General" sourceLinked="1"/>
        <c:majorTickMark val="out"/>
        <c:minorTickMark val="none"/>
        <c:tickLblPos val="nextTo"/>
        <c:crossAx val="218460544"/>
        <c:crosses val="autoZero"/>
        <c:crossBetween val="between"/>
      </c:valAx>
    </c:plotArea>
    <c:plotVisOnly val="1"/>
    <c:dispBlanksAs val="gap"/>
    <c:showDLblsOverMax val="0"/>
  </c:chart>
  <c:txPr>
    <a:bodyPr/>
    <a:lstStyle/>
    <a:p>
      <a:pPr>
        <a:defRPr sz="1800"/>
      </a:pPr>
      <a:endParaRPr lang="de-DE"/>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3"/>
              </a:solidFill>
            </c:spPr>
          </c:dPt>
          <c:dPt>
            <c:idx val="1"/>
            <c:bubble3D val="0"/>
            <c:spPr>
              <a:solidFill>
                <a:schemeClr val="bg1">
                  <a:lumMod val="85000"/>
                </a:schemeClr>
              </a:solidFill>
            </c:spPr>
          </c:dPt>
          <c:cat>
            <c:strRef>
              <c:f>Tabelle1!$A$2:$A$5</c:f>
              <c:strCache>
                <c:ptCount val="1"/>
                <c:pt idx="0">
                  <c:v>1. Quartal</c:v>
                </c:pt>
              </c:strCache>
            </c:strRef>
          </c:cat>
          <c:val>
            <c:numRef>
              <c:f>Tabelle1!$B$2:$B$5</c:f>
              <c:numCache>
                <c:formatCode>General</c:formatCode>
                <c:ptCount val="4"/>
                <c:pt idx="0">
                  <c:v>33</c:v>
                </c:pt>
                <c:pt idx="1">
                  <c:v>40</c:v>
                </c:pt>
              </c:numCache>
            </c:numRef>
          </c:val>
        </c:ser>
        <c:dLbls>
          <c:showLegendKey val="0"/>
          <c:showVal val="0"/>
          <c:showCatName val="0"/>
          <c:showSerName val="0"/>
          <c:showPercent val="0"/>
          <c:showBubbleSize val="0"/>
          <c:showLeaderLines val="1"/>
        </c:dLbls>
        <c:firstSliceAng val="12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3">
                  <a:lumMod val="50000"/>
                </a:schemeClr>
              </a:solidFill>
            </c:spPr>
          </c:dPt>
          <c:dPt>
            <c:idx val="1"/>
            <c:bubble3D val="0"/>
            <c:spPr>
              <a:solidFill>
                <a:schemeClr val="bg1">
                  <a:lumMod val="85000"/>
                </a:schemeClr>
              </a:solidFill>
            </c:spPr>
          </c:dPt>
          <c:cat>
            <c:strRef>
              <c:f>Tabelle1!$A$2:$A$5</c:f>
              <c:strCache>
                <c:ptCount val="1"/>
                <c:pt idx="0">
                  <c:v>1. Quartal</c:v>
                </c:pt>
              </c:strCache>
            </c:strRef>
          </c:cat>
          <c:val>
            <c:numRef>
              <c:f>Tabelle1!$B$2:$B$5</c:f>
              <c:numCache>
                <c:formatCode>General</c:formatCode>
                <c:ptCount val="4"/>
                <c:pt idx="0">
                  <c:v>33</c:v>
                </c:pt>
                <c:pt idx="1">
                  <c:v>67</c:v>
                </c:pt>
              </c:numCache>
            </c:numRef>
          </c:val>
        </c:ser>
        <c:dLbls>
          <c:showLegendKey val="0"/>
          <c:showVal val="0"/>
          <c:showCatName val="0"/>
          <c:showSerName val="0"/>
          <c:showPercent val="0"/>
          <c:showBubbleSize val="0"/>
          <c:showLeaderLines val="1"/>
        </c:dLbls>
        <c:firstSliceAng val="12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1"/>
              </a:solidFill>
            </c:spPr>
          </c:dPt>
          <c:dPt>
            <c:idx val="1"/>
            <c:bubble3D val="0"/>
            <c:spPr>
              <a:noFill/>
            </c:spPr>
          </c:dPt>
          <c:cat>
            <c:strRef>
              <c:f>Tabelle1!$A$2:$A$5</c:f>
              <c:strCache>
                <c:ptCount val="1"/>
                <c:pt idx="0">
                  <c:v>1. Quartal</c:v>
                </c:pt>
              </c:strCache>
            </c:strRef>
          </c:cat>
          <c:val>
            <c:numRef>
              <c:f>Tabelle1!$B$2:$B$5</c:f>
              <c:numCache>
                <c:formatCode>General</c:formatCode>
                <c:ptCount val="4"/>
                <c:pt idx="0">
                  <c:v>77</c:v>
                </c:pt>
                <c:pt idx="1">
                  <c:v>23</c:v>
                </c:pt>
              </c:numCache>
            </c:numRef>
          </c:val>
        </c:ser>
        <c:dLbls>
          <c:showLegendKey val="0"/>
          <c:showVal val="0"/>
          <c:showCatName val="0"/>
          <c:showSerName val="0"/>
          <c:showPercent val="0"/>
          <c:showBubbleSize val="0"/>
          <c:showLeaderLines val="1"/>
        </c:dLbls>
        <c:firstSliceAng val="120"/>
        <c:holeSize val="55"/>
      </c:doughnutChart>
    </c:plotArea>
    <c:plotVisOnly val="1"/>
    <c:dispBlanksAs val="gap"/>
    <c:showDLblsOverMax val="0"/>
  </c:chart>
  <c:txPr>
    <a:bodyPr/>
    <a:lstStyle/>
    <a:p>
      <a:pPr>
        <a:defRPr sz="1800"/>
      </a:pPr>
      <a:endParaRPr lang="de-DE"/>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1">
                  <a:lumMod val="50000"/>
                </a:schemeClr>
              </a:solidFill>
            </c:spPr>
          </c:dPt>
          <c:dPt>
            <c:idx val="1"/>
            <c:bubble3D val="0"/>
            <c:spPr>
              <a:noFill/>
            </c:spPr>
          </c:dPt>
          <c:cat>
            <c:strRef>
              <c:f>Tabelle1!$A$2:$A$5</c:f>
              <c:strCache>
                <c:ptCount val="1"/>
                <c:pt idx="0">
                  <c:v>1. Quartal</c:v>
                </c:pt>
              </c:strCache>
            </c:strRef>
          </c:cat>
          <c:val>
            <c:numRef>
              <c:f>Tabelle1!$B$2:$B$5</c:f>
              <c:numCache>
                <c:formatCode>General</c:formatCode>
                <c:ptCount val="4"/>
                <c:pt idx="0">
                  <c:v>60</c:v>
                </c:pt>
                <c:pt idx="1">
                  <c:v>23</c:v>
                </c:pt>
              </c:numCache>
            </c:numRef>
          </c:val>
        </c:ser>
        <c:dLbls>
          <c:showLegendKey val="0"/>
          <c:showVal val="0"/>
          <c:showCatName val="0"/>
          <c:showSerName val="0"/>
          <c:showPercent val="0"/>
          <c:showBubbleSize val="0"/>
          <c:showLeaderLines val="1"/>
        </c:dLbls>
        <c:firstSliceAng val="120"/>
        <c:holeSize val="55"/>
      </c:doughnutChart>
    </c:plotArea>
    <c:plotVisOnly val="1"/>
    <c:dispBlanksAs val="gap"/>
    <c:showDLblsOverMax val="0"/>
  </c:chart>
  <c:txPr>
    <a:bodyPr/>
    <a:lstStyle/>
    <a:p>
      <a:pPr>
        <a:defRPr sz="1800"/>
      </a:pPr>
      <a:endParaRPr lang="de-DE"/>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3"/>
              </a:solidFill>
            </c:spPr>
          </c:dPt>
          <c:dPt>
            <c:idx val="1"/>
            <c:bubble3D val="0"/>
            <c:spPr>
              <a:noFill/>
            </c:spPr>
          </c:dPt>
          <c:cat>
            <c:strRef>
              <c:f>Tabelle1!$A$2:$A$5</c:f>
              <c:strCache>
                <c:ptCount val="1"/>
                <c:pt idx="0">
                  <c:v>1. Quartal</c:v>
                </c:pt>
              </c:strCache>
            </c:strRef>
          </c:cat>
          <c:val>
            <c:numRef>
              <c:f>Tabelle1!$B$2:$B$5</c:f>
              <c:numCache>
                <c:formatCode>General</c:formatCode>
                <c:ptCount val="4"/>
                <c:pt idx="0">
                  <c:v>33</c:v>
                </c:pt>
                <c:pt idx="1">
                  <c:v>40</c:v>
                </c:pt>
              </c:numCache>
            </c:numRef>
          </c:val>
        </c:ser>
        <c:dLbls>
          <c:showLegendKey val="0"/>
          <c:showVal val="0"/>
          <c:showCatName val="0"/>
          <c:showSerName val="0"/>
          <c:showPercent val="0"/>
          <c:showBubbleSize val="0"/>
          <c:showLeaderLines val="1"/>
        </c:dLbls>
        <c:firstSliceAng val="120"/>
        <c:holeSize val="55"/>
      </c:doughnutChart>
    </c:plotArea>
    <c:plotVisOnly val="1"/>
    <c:dispBlanksAs val="gap"/>
    <c:showDLblsOverMax val="0"/>
  </c:chart>
  <c:txPr>
    <a:bodyPr/>
    <a:lstStyle/>
    <a:p>
      <a:pPr>
        <a:defRPr sz="1800"/>
      </a:pPr>
      <a:endParaRPr lang="de-DE"/>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3">
                  <a:lumMod val="50000"/>
                </a:schemeClr>
              </a:solidFill>
            </c:spPr>
          </c:dPt>
          <c:dPt>
            <c:idx val="1"/>
            <c:bubble3D val="0"/>
            <c:spPr>
              <a:noFill/>
            </c:spPr>
          </c:dPt>
          <c:cat>
            <c:strRef>
              <c:f>Tabelle1!$A$2:$A$5</c:f>
              <c:strCache>
                <c:ptCount val="1"/>
                <c:pt idx="0">
                  <c:v>1. Quartal</c:v>
                </c:pt>
              </c:strCache>
            </c:strRef>
          </c:cat>
          <c:val>
            <c:numRef>
              <c:f>Tabelle1!$B$2:$B$5</c:f>
              <c:numCache>
                <c:formatCode>General</c:formatCode>
                <c:ptCount val="4"/>
                <c:pt idx="0">
                  <c:v>33</c:v>
                </c:pt>
                <c:pt idx="1">
                  <c:v>67</c:v>
                </c:pt>
              </c:numCache>
            </c:numRef>
          </c:val>
        </c:ser>
        <c:dLbls>
          <c:showLegendKey val="0"/>
          <c:showVal val="0"/>
          <c:showCatName val="0"/>
          <c:showSerName val="0"/>
          <c:showPercent val="0"/>
          <c:showBubbleSize val="0"/>
          <c:showLeaderLines val="1"/>
        </c:dLbls>
        <c:firstSliceAng val="120"/>
        <c:holeSize val="55"/>
      </c:doughnutChart>
    </c:plotArea>
    <c:plotVisOnly val="1"/>
    <c:dispBlanksAs val="gap"/>
    <c:showDLblsOverMax val="0"/>
  </c:chart>
  <c:txPr>
    <a:bodyPr/>
    <a:lstStyle/>
    <a:p>
      <a:pPr>
        <a:defRPr sz="1800"/>
      </a:pPr>
      <a:endParaRPr lang="de-DE"/>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dPt>
          <c:dPt>
            <c:idx val="1"/>
            <c:bubble3D val="0"/>
          </c:dPt>
          <c:cat>
            <c:strRef>
              <c:f>Tabelle1!$A$2:$A$5</c:f>
              <c:strCache>
                <c:ptCount val="1"/>
                <c:pt idx="0">
                  <c:v>1. Quartal</c:v>
                </c:pt>
              </c:strCache>
            </c:strRef>
          </c:cat>
          <c:val>
            <c:numRef>
              <c:f>Tabelle1!$B$2:$B$5</c:f>
              <c:numCache>
                <c:formatCode>General</c:formatCode>
                <c:ptCount val="4"/>
                <c:pt idx="0">
                  <c:v>33</c:v>
                </c:pt>
                <c:pt idx="1">
                  <c:v>67</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de-DE"/>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dPt>
          <c:dPt>
            <c:idx val="1"/>
            <c:bubble3D val="0"/>
          </c:dPt>
          <c:cat>
            <c:strRef>
              <c:f>Tabelle1!$A$2:$A$5</c:f>
              <c:strCache>
                <c:ptCount val="1"/>
                <c:pt idx="0">
                  <c:v>1. Quartal</c:v>
                </c:pt>
              </c:strCache>
            </c:strRef>
          </c:cat>
          <c:val>
            <c:numRef>
              <c:f>Tabelle1!$B$2:$B$5</c:f>
              <c:numCache>
                <c:formatCode>General</c:formatCode>
                <c:ptCount val="4"/>
                <c:pt idx="0">
                  <c:v>40</c:v>
                </c:pt>
                <c:pt idx="1">
                  <c:v>67</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de-DE"/>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dPt>
          <c:dPt>
            <c:idx val="1"/>
            <c:bubble3D val="0"/>
          </c:dPt>
          <c:cat>
            <c:strRef>
              <c:f>Tabelle1!$A$2:$A$5</c:f>
              <c:strCache>
                <c:ptCount val="1"/>
                <c:pt idx="0">
                  <c:v>1. Quartal</c:v>
                </c:pt>
              </c:strCache>
            </c:strRef>
          </c:cat>
          <c:val>
            <c:numRef>
              <c:f>Tabelle1!$B$2:$B$5</c:f>
              <c:numCache>
                <c:formatCode>General</c:formatCode>
                <c:ptCount val="4"/>
                <c:pt idx="0">
                  <c:v>65</c:v>
                </c:pt>
                <c:pt idx="1">
                  <c:v>35</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de-DE"/>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dPt>
          <c:dPt>
            <c:idx val="1"/>
            <c:bubble3D val="0"/>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de-DE"/>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6672913698856483E-2"/>
          <c:y val="3.9381655586930929E-2"/>
          <c:w val="0.92784651780319449"/>
          <c:h val="0.82133013260274945"/>
        </c:manualLayout>
      </c:layout>
      <c:barChart>
        <c:barDir val="col"/>
        <c:grouping val="clustered"/>
        <c:varyColors val="0"/>
        <c:ser>
          <c:idx val="1"/>
          <c:order val="0"/>
          <c:tx>
            <c:strRef>
              <c:f>Sheet1!$A$3</c:f>
              <c:strCache>
                <c:ptCount val="1"/>
                <c:pt idx="0">
                  <c:v>Description B</c:v>
                </c:pt>
              </c:strCache>
            </c:strRef>
          </c:tx>
          <c:spPr>
            <a:solidFill>
              <a:schemeClr val="tx2"/>
            </a:solidFill>
            <a:ln w="12691">
              <a:noFill/>
              <a:prstDash val="solid"/>
            </a:ln>
            <a:effectLst/>
          </c:spPr>
          <c:invertIfNegative val="0"/>
          <c:dPt>
            <c:idx val="0"/>
            <c:invertIfNegative val="0"/>
            <c:bubble3D val="0"/>
          </c:dPt>
          <c:dLbls>
            <c:numFmt formatCode="General" sourceLinked="0"/>
            <c:spPr>
              <a:noFill/>
              <a:ln w="25383">
                <a:noFill/>
              </a:ln>
            </c:spPr>
            <c:txPr>
              <a:bodyPr/>
              <a:lstStyle/>
              <a:p>
                <a:pPr>
                  <a:defRPr sz="1600" b="0" i="0" u="none" strike="noStrike" baseline="0">
                    <a:solidFill>
                      <a:srgbClr val="FFFFFF"/>
                    </a:solidFill>
                    <a:effectLst/>
                    <a:latin typeface="+mn-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Sheet1!$B$1:$H$1</c:f>
              <c:numCache>
                <c:formatCode>General</c:formatCode>
                <c:ptCount val="7"/>
                <c:pt idx="0">
                  <c:v>2010</c:v>
                </c:pt>
                <c:pt idx="1">
                  <c:v>2015</c:v>
                </c:pt>
                <c:pt idx="2">
                  <c:v>2020</c:v>
                </c:pt>
                <c:pt idx="3">
                  <c:v>2025</c:v>
                </c:pt>
                <c:pt idx="4">
                  <c:v>2030</c:v>
                </c:pt>
                <c:pt idx="5">
                  <c:v>2035</c:v>
                </c:pt>
                <c:pt idx="6">
                  <c:v>2040</c:v>
                </c:pt>
              </c:numCache>
            </c:numRef>
          </c:cat>
          <c:val>
            <c:numRef>
              <c:f>Sheet1!$B$3:$H$3</c:f>
              <c:numCache>
                <c:formatCode>0.0</c:formatCode>
                <c:ptCount val="7"/>
                <c:pt idx="0">
                  <c:v>15</c:v>
                </c:pt>
                <c:pt idx="1">
                  <c:v>19</c:v>
                </c:pt>
                <c:pt idx="2">
                  <c:v>27</c:v>
                </c:pt>
                <c:pt idx="3">
                  <c:v>29</c:v>
                </c:pt>
                <c:pt idx="4">
                  <c:v>36</c:v>
                </c:pt>
                <c:pt idx="5">
                  <c:v>41</c:v>
                </c:pt>
                <c:pt idx="6">
                  <c:v>50</c:v>
                </c:pt>
              </c:numCache>
            </c:numRef>
          </c:val>
        </c:ser>
        <c:dLbls>
          <c:showLegendKey val="0"/>
          <c:showVal val="0"/>
          <c:showCatName val="0"/>
          <c:showSerName val="0"/>
          <c:showPercent val="0"/>
          <c:showBubbleSize val="0"/>
        </c:dLbls>
        <c:gapWidth val="150"/>
        <c:overlap val="-5"/>
        <c:axId val="218569344"/>
        <c:axId val="218571136"/>
      </c:barChart>
      <c:lineChart>
        <c:grouping val="standard"/>
        <c:varyColors val="0"/>
        <c:ser>
          <c:idx val="0"/>
          <c:order val="1"/>
          <c:tx>
            <c:strRef>
              <c:f>Sheet1!$A$2</c:f>
              <c:strCache>
                <c:ptCount val="1"/>
                <c:pt idx="0">
                  <c:v>Description A</c:v>
                </c:pt>
              </c:strCache>
            </c:strRef>
          </c:tx>
          <c:spPr>
            <a:ln w="38100">
              <a:solidFill>
                <a:schemeClr val="tx2">
                  <a:lumMod val="60000"/>
                  <a:lumOff val="40000"/>
                </a:schemeClr>
              </a:solidFill>
            </a:ln>
            <a:effectLst/>
          </c:spPr>
          <c:marker>
            <c:symbol val="circle"/>
            <c:size val="26"/>
            <c:spPr>
              <a:solidFill>
                <a:schemeClr val="tx2">
                  <a:lumMod val="60000"/>
                  <a:lumOff val="40000"/>
                </a:schemeClr>
              </a:solidFill>
              <a:ln w="38100">
                <a:solidFill>
                  <a:schemeClr val="tx2">
                    <a:lumMod val="60000"/>
                    <a:lumOff val="40000"/>
                  </a:schemeClr>
                </a:solidFill>
              </a:ln>
            </c:spPr>
          </c:marker>
          <c:dLbls>
            <c:numFmt formatCode="General" sourceLinked="0"/>
            <c:spPr>
              <a:noFill/>
              <a:ln w="25383">
                <a:noFill/>
              </a:ln>
            </c:spPr>
            <c:txPr>
              <a:bodyPr/>
              <a:lstStyle/>
              <a:p>
                <a:pPr>
                  <a:defRPr sz="1600" b="1" i="0" u="none" strike="noStrike" baseline="0">
                    <a:solidFill>
                      <a:schemeClr val="bg1"/>
                    </a:solidFill>
                    <a:effectLst/>
                    <a:latin typeface="+mj-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Sheet1!$B$1:$H$1</c:f>
              <c:numCache>
                <c:formatCode>General</c:formatCode>
                <c:ptCount val="7"/>
                <c:pt idx="0">
                  <c:v>2010</c:v>
                </c:pt>
                <c:pt idx="1">
                  <c:v>2015</c:v>
                </c:pt>
                <c:pt idx="2">
                  <c:v>2020</c:v>
                </c:pt>
                <c:pt idx="3">
                  <c:v>2025</c:v>
                </c:pt>
                <c:pt idx="4">
                  <c:v>2030</c:v>
                </c:pt>
                <c:pt idx="5">
                  <c:v>2035</c:v>
                </c:pt>
                <c:pt idx="6">
                  <c:v>2040</c:v>
                </c:pt>
              </c:numCache>
            </c:numRef>
          </c:cat>
          <c:val>
            <c:numRef>
              <c:f>Sheet1!$B$2:$H$2</c:f>
              <c:numCache>
                <c:formatCode>0.0</c:formatCode>
                <c:ptCount val="7"/>
                <c:pt idx="0">
                  <c:v>28</c:v>
                </c:pt>
                <c:pt idx="1">
                  <c:v>39</c:v>
                </c:pt>
                <c:pt idx="2">
                  <c:v>49</c:v>
                </c:pt>
                <c:pt idx="3">
                  <c:v>48</c:v>
                </c:pt>
                <c:pt idx="4">
                  <c:v>95</c:v>
                </c:pt>
                <c:pt idx="5">
                  <c:v>91</c:v>
                </c:pt>
                <c:pt idx="6">
                  <c:v>71</c:v>
                </c:pt>
              </c:numCache>
            </c:numRef>
          </c:val>
          <c:smooth val="0"/>
        </c:ser>
        <c:dLbls>
          <c:showLegendKey val="0"/>
          <c:showVal val="0"/>
          <c:showCatName val="0"/>
          <c:showSerName val="0"/>
          <c:showPercent val="0"/>
          <c:showBubbleSize val="0"/>
        </c:dLbls>
        <c:marker val="1"/>
        <c:smooth val="0"/>
        <c:axId val="218569344"/>
        <c:axId val="218571136"/>
      </c:lineChart>
      <c:catAx>
        <c:axId val="218569344"/>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bg1"/>
                </a:solidFill>
                <a:latin typeface="+mn-lt"/>
                <a:ea typeface="Arial"/>
                <a:cs typeface="Arial"/>
              </a:defRPr>
            </a:pPr>
            <a:endParaRPr lang="de-DE"/>
          </a:p>
        </c:txPr>
        <c:crossAx val="218571136"/>
        <c:crosses val="autoZero"/>
        <c:auto val="1"/>
        <c:lblAlgn val="ctr"/>
        <c:lblOffset val="20"/>
        <c:tickLblSkip val="1"/>
        <c:tickMarkSkip val="1"/>
        <c:noMultiLvlLbl val="0"/>
      </c:catAx>
      <c:valAx>
        <c:axId val="218571136"/>
        <c:scaling>
          <c:orientation val="minMax"/>
        </c:scaling>
        <c:delete val="1"/>
        <c:axPos val="l"/>
        <c:majorGridlines>
          <c:spPr>
            <a:ln w="6350">
              <a:noFill/>
              <a:prstDash val="solid"/>
            </a:ln>
          </c:spPr>
        </c:majorGridlines>
        <c:numFmt formatCode="0.0" sourceLinked="1"/>
        <c:majorTickMark val="out"/>
        <c:minorTickMark val="none"/>
        <c:tickLblPos val="nextTo"/>
        <c:crossAx val="218569344"/>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055283363998031E-2"/>
          <c:y val="0"/>
          <c:w val="0.87125601738619951"/>
          <c:h val="1"/>
        </c:manualLayout>
      </c:layout>
      <c:doughnutChart>
        <c:varyColors val="1"/>
        <c:ser>
          <c:idx val="0"/>
          <c:order val="0"/>
          <c:tx>
            <c:strRef>
              <c:f>Tabelle1!$B$1</c:f>
              <c:strCache>
                <c:ptCount val="1"/>
                <c:pt idx="0">
                  <c:v>Verkauf</c:v>
                </c:pt>
              </c:strCache>
            </c:strRef>
          </c:tx>
          <c:spPr>
            <a:solidFill>
              <a:schemeClr val="tx2">
                <a:alpha val="20000"/>
              </a:schemeClr>
            </a:solidFill>
          </c:spPr>
          <c:dPt>
            <c:idx val="0"/>
            <c:bubble3D val="0"/>
          </c:dPt>
          <c:dPt>
            <c:idx val="1"/>
            <c:bubble3D val="0"/>
            <c:spPr>
              <a:solidFill>
                <a:schemeClr val="accent1"/>
              </a:solidFill>
            </c:spPr>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3907604326220326E-2"/>
          <c:y val="0"/>
          <c:w val="0.87125601738619951"/>
          <c:h val="1"/>
        </c:manualLayout>
      </c:layout>
      <c:doughnutChart>
        <c:varyColors val="1"/>
        <c:ser>
          <c:idx val="0"/>
          <c:order val="0"/>
          <c:tx>
            <c:strRef>
              <c:f>Tabelle1!$B$1</c:f>
              <c:strCache>
                <c:ptCount val="1"/>
                <c:pt idx="0">
                  <c:v>Verkauf</c:v>
                </c:pt>
              </c:strCache>
            </c:strRef>
          </c:tx>
          <c:spPr>
            <a:solidFill>
              <a:schemeClr val="tx2">
                <a:lumMod val="75000"/>
              </a:schemeClr>
            </a:solidFill>
          </c:spPr>
          <c:dPt>
            <c:idx val="0"/>
            <c:bubble3D val="0"/>
            <c:spPr>
              <a:solidFill>
                <a:schemeClr val="tx2">
                  <a:alpha val="20000"/>
                </a:schemeClr>
              </a:solidFill>
            </c:spPr>
          </c:dPt>
          <c:dPt>
            <c:idx val="1"/>
            <c:bubble3D val="0"/>
            <c:spPr>
              <a:solidFill>
                <a:schemeClr val="accent6"/>
              </a:solidFill>
            </c:spPr>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055283363998031E-2"/>
          <c:y val="0"/>
          <c:w val="0.87125601738619951"/>
          <c:h val="1"/>
        </c:manualLayout>
      </c:layout>
      <c:doughnutChart>
        <c:varyColors val="1"/>
        <c:ser>
          <c:idx val="0"/>
          <c:order val="0"/>
          <c:tx>
            <c:strRef>
              <c:f>Tabelle1!$B$1</c:f>
              <c:strCache>
                <c:ptCount val="1"/>
                <c:pt idx="0">
                  <c:v>Verkauf</c:v>
                </c:pt>
              </c:strCache>
            </c:strRef>
          </c:tx>
          <c:spPr>
            <a:solidFill>
              <a:schemeClr val="tx2">
                <a:alpha val="20000"/>
              </a:schemeClr>
            </a:solidFill>
          </c:spPr>
          <c:dPt>
            <c:idx val="0"/>
            <c:bubble3D val="0"/>
            <c:spPr>
              <a:solidFill>
                <a:schemeClr val="accent1">
                  <a:lumMod val="50000"/>
                </a:schemeClr>
              </a:solidFill>
            </c:spPr>
          </c:dPt>
          <c:dPt>
            <c:idx val="1"/>
            <c:bubble3D val="0"/>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055283363998031E-2"/>
          <c:y val="0"/>
          <c:w val="0.87125601738619951"/>
          <c:h val="1"/>
        </c:manualLayout>
      </c:layout>
      <c:doughnutChart>
        <c:varyColors val="1"/>
        <c:ser>
          <c:idx val="0"/>
          <c:order val="0"/>
          <c:tx>
            <c:strRef>
              <c:f>Tabelle1!$B$1</c:f>
              <c:strCache>
                <c:ptCount val="1"/>
                <c:pt idx="0">
                  <c:v>Verkauf</c:v>
                </c:pt>
              </c:strCache>
            </c:strRef>
          </c:tx>
          <c:spPr>
            <a:solidFill>
              <a:schemeClr val="tx2">
                <a:alpha val="20000"/>
              </a:schemeClr>
            </a:solidFill>
          </c:spPr>
          <c:dPt>
            <c:idx val="0"/>
            <c:bubble3D val="0"/>
          </c:dPt>
          <c:dPt>
            <c:idx val="1"/>
            <c:bubble3D val="0"/>
            <c:spPr>
              <a:solidFill>
                <a:schemeClr val="accent3"/>
              </a:solidFill>
            </c:spPr>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055283363998031E-2"/>
          <c:y val="0"/>
          <c:w val="0.87125601738619951"/>
          <c:h val="1"/>
        </c:manualLayout>
      </c:layout>
      <c:doughnutChart>
        <c:varyColors val="1"/>
        <c:ser>
          <c:idx val="0"/>
          <c:order val="0"/>
          <c:tx>
            <c:strRef>
              <c:f>Tabelle1!$B$1</c:f>
              <c:strCache>
                <c:ptCount val="1"/>
                <c:pt idx="0">
                  <c:v>Verkauf</c:v>
                </c:pt>
              </c:strCache>
            </c:strRef>
          </c:tx>
          <c:spPr>
            <a:solidFill>
              <a:schemeClr val="tx2">
                <a:alpha val="20000"/>
              </a:schemeClr>
            </a:solidFill>
          </c:spPr>
          <c:dPt>
            <c:idx val="0"/>
            <c:bubble3D val="0"/>
            <c:spPr>
              <a:solidFill>
                <a:schemeClr val="accent3">
                  <a:lumMod val="50000"/>
                </a:schemeClr>
              </a:solidFill>
            </c:spPr>
          </c:dPt>
          <c:dPt>
            <c:idx val="1"/>
            <c:bubble3D val="0"/>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ln w="28575">
              <a:solidFill>
                <a:schemeClr val="bg2"/>
              </a:solidFill>
            </a:ln>
          </c:spPr>
          <c:dPt>
            <c:idx val="0"/>
            <c:bubble3D val="0"/>
            <c:spPr>
              <a:solidFill>
                <a:schemeClr val="tx2"/>
              </a:solidFill>
              <a:ln w="28575">
                <a:solidFill>
                  <a:schemeClr val="bg2"/>
                </a:solidFill>
              </a:ln>
            </c:spPr>
          </c:dPt>
          <c:dPt>
            <c:idx val="1"/>
            <c:bubble3D val="0"/>
            <c:spPr>
              <a:noFill/>
              <a:ln w="28575">
                <a:solidFill>
                  <a:schemeClr val="bg2"/>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ln w="28575">
              <a:solidFill>
                <a:schemeClr val="bg2"/>
              </a:solidFill>
            </a:ln>
          </c:spPr>
          <c:dPt>
            <c:idx val="0"/>
            <c:bubble3D val="0"/>
            <c:spPr>
              <a:solidFill>
                <a:schemeClr val="accent6"/>
              </a:solidFill>
              <a:ln w="28575">
                <a:solidFill>
                  <a:schemeClr val="bg2"/>
                </a:solidFill>
              </a:ln>
            </c:spPr>
          </c:dPt>
          <c:dPt>
            <c:idx val="1"/>
            <c:bubble3D val="0"/>
            <c:spPr>
              <a:noFill/>
              <a:ln w="28575">
                <a:solidFill>
                  <a:schemeClr val="bg2"/>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ln w="28575">
              <a:solidFill>
                <a:schemeClr val="bg2"/>
              </a:solidFill>
            </a:ln>
          </c:spPr>
          <c:dPt>
            <c:idx val="0"/>
            <c:bubble3D val="0"/>
            <c:spPr>
              <a:solidFill>
                <a:schemeClr val="accent3"/>
              </a:solidFill>
              <a:ln w="28575">
                <a:solidFill>
                  <a:schemeClr val="bg2"/>
                </a:solidFill>
              </a:ln>
            </c:spPr>
          </c:dPt>
          <c:dPt>
            <c:idx val="1"/>
            <c:bubble3D val="0"/>
            <c:spPr>
              <a:noFill/>
              <a:ln w="28575">
                <a:solidFill>
                  <a:schemeClr val="bg2"/>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ln w="28575">
              <a:solidFill>
                <a:schemeClr val="bg2"/>
              </a:solidFill>
            </a:ln>
          </c:spPr>
          <c:dPt>
            <c:idx val="0"/>
            <c:bubble3D val="0"/>
            <c:spPr>
              <a:solidFill>
                <a:schemeClr val="accent1"/>
              </a:solidFill>
              <a:ln w="28575">
                <a:solidFill>
                  <a:schemeClr val="bg2"/>
                </a:solidFill>
              </a:ln>
            </c:spPr>
          </c:dPt>
          <c:dPt>
            <c:idx val="1"/>
            <c:bubble3D val="0"/>
            <c:spPr>
              <a:noFill/>
              <a:ln w="28575">
                <a:solidFill>
                  <a:schemeClr val="bg2"/>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7"/>
      </c:doughnutChart>
    </c:plotArea>
    <c:plotVisOnly val="1"/>
    <c:dispBlanksAs val="gap"/>
    <c:showDLblsOverMax val="0"/>
  </c:chart>
  <c:txPr>
    <a:bodyPr/>
    <a:lstStyle/>
    <a:p>
      <a:pPr>
        <a:defRPr sz="1800"/>
      </a:pPr>
      <a:endParaRPr lang="de-DE"/>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dPt>
            <c:idx val="0"/>
            <c:bubble3D val="0"/>
            <c:spPr>
              <a:solidFill>
                <a:schemeClr val="tx2"/>
              </a:solidFill>
            </c:spPr>
          </c:dPt>
          <c:dPt>
            <c:idx val="1"/>
            <c:bubble3D val="0"/>
            <c:spPr>
              <a:noFill/>
            </c:spPr>
          </c:dPt>
          <c:cat>
            <c:strRef>
              <c:f>Tabelle1!$A$2:$A$3</c:f>
              <c:strCache>
                <c:ptCount val="2"/>
                <c:pt idx="0">
                  <c:v>1. Quartal</c:v>
                </c:pt>
                <c:pt idx="1">
                  <c:v>2. Quartal</c:v>
                </c:pt>
              </c:strCache>
            </c:strRef>
          </c:cat>
          <c:val>
            <c:numRef>
              <c:f>Tabelle1!$B$2:$B$3</c:f>
              <c:numCache>
                <c:formatCode>General</c:formatCode>
                <c:ptCount val="2"/>
                <c:pt idx="0">
                  <c:v>55</c:v>
                </c:pt>
                <c:pt idx="1">
                  <c:v>45</c:v>
                </c:pt>
              </c:numCache>
            </c:numRef>
          </c:val>
        </c:ser>
        <c:ser>
          <c:idx val="1"/>
          <c:order val="1"/>
          <c:tx>
            <c:strRef>
              <c:f>Tabelle1!$C$1</c:f>
              <c:strCache>
                <c:ptCount val="1"/>
                <c:pt idx="0">
                  <c:v>Spalte1</c:v>
                </c:pt>
              </c:strCache>
            </c:strRef>
          </c:tx>
          <c:dPt>
            <c:idx val="0"/>
            <c:bubble3D val="0"/>
            <c:spPr>
              <a:solidFill>
                <a:schemeClr val="accent6"/>
              </a:solidFill>
            </c:spPr>
          </c:dPt>
          <c:dPt>
            <c:idx val="1"/>
            <c:bubble3D val="0"/>
            <c:spPr>
              <a:noFill/>
              <a:ln>
                <a:noFill/>
              </a:ln>
            </c:spPr>
          </c:dPt>
          <c:cat>
            <c:strRef>
              <c:f>Tabelle1!$A$2:$A$3</c:f>
              <c:strCache>
                <c:ptCount val="2"/>
                <c:pt idx="0">
                  <c:v>1. Quartal</c:v>
                </c:pt>
                <c:pt idx="1">
                  <c:v>2. Quartal</c:v>
                </c:pt>
              </c:strCache>
            </c:strRef>
          </c:cat>
          <c:val>
            <c:numRef>
              <c:f>Tabelle1!$C$2:$C$3</c:f>
              <c:numCache>
                <c:formatCode>General</c:formatCode>
                <c:ptCount val="2"/>
                <c:pt idx="0">
                  <c:v>60</c:v>
                </c:pt>
                <c:pt idx="1">
                  <c:v>40</c:v>
                </c:pt>
              </c:numCache>
            </c:numRef>
          </c:val>
        </c:ser>
        <c:ser>
          <c:idx val="2"/>
          <c:order val="2"/>
          <c:tx>
            <c:strRef>
              <c:f>Tabelle1!$D$1</c:f>
              <c:strCache>
                <c:ptCount val="1"/>
                <c:pt idx="0">
                  <c:v>Spalte2</c:v>
                </c:pt>
              </c:strCache>
            </c:strRef>
          </c:tx>
          <c:dPt>
            <c:idx val="0"/>
            <c:bubble3D val="0"/>
            <c:spPr>
              <a:solidFill>
                <a:schemeClr val="accent3"/>
              </a:solidFill>
            </c:spPr>
          </c:dPt>
          <c:dPt>
            <c:idx val="1"/>
            <c:bubble3D val="0"/>
            <c:spPr>
              <a:noFill/>
            </c:spPr>
          </c:dPt>
          <c:cat>
            <c:strRef>
              <c:f>Tabelle1!$A$2:$A$3</c:f>
              <c:strCache>
                <c:ptCount val="2"/>
                <c:pt idx="0">
                  <c:v>1. Quartal</c:v>
                </c:pt>
                <c:pt idx="1">
                  <c:v>2. Quartal</c:v>
                </c:pt>
              </c:strCache>
            </c:strRef>
          </c:cat>
          <c:val>
            <c:numRef>
              <c:f>Tabelle1!$D$2:$D$3</c:f>
              <c:numCache>
                <c:formatCode>General</c:formatCode>
                <c:ptCount val="2"/>
                <c:pt idx="0">
                  <c:v>75</c:v>
                </c:pt>
                <c:pt idx="1">
                  <c:v>25</c:v>
                </c:pt>
              </c:numCache>
            </c:numRef>
          </c:val>
        </c:ser>
        <c:ser>
          <c:idx val="3"/>
          <c:order val="3"/>
          <c:tx>
            <c:strRef>
              <c:f>Tabelle1!$E$1</c:f>
              <c:strCache>
                <c:ptCount val="1"/>
                <c:pt idx="0">
                  <c:v>Spalte3</c:v>
                </c:pt>
              </c:strCache>
            </c:strRef>
          </c:tx>
          <c:dPt>
            <c:idx val="0"/>
            <c:bubble3D val="0"/>
            <c:spPr>
              <a:solidFill>
                <a:schemeClr val="accent1"/>
              </a:solidFill>
            </c:spPr>
          </c:dPt>
          <c:dPt>
            <c:idx val="1"/>
            <c:bubble3D val="0"/>
            <c:spPr>
              <a:noFill/>
            </c:spPr>
          </c:dPt>
          <c:cat>
            <c:strRef>
              <c:f>Tabelle1!$A$2:$A$3</c:f>
              <c:strCache>
                <c:ptCount val="2"/>
                <c:pt idx="0">
                  <c:v>1. Quartal</c:v>
                </c:pt>
                <c:pt idx="1">
                  <c:v>2. Quartal</c:v>
                </c:pt>
              </c:strCache>
            </c:strRef>
          </c:cat>
          <c:val>
            <c:numRef>
              <c:f>Tabelle1!$E$2:$E$3</c:f>
              <c:numCache>
                <c:formatCode>General</c:formatCode>
                <c:ptCount val="2"/>
                <c:pt idx="0">
                  <c:v>85</c:v>
                </c:pt>
                <c:pt idx="1">
                  <c:v>15</c:v>
                </c:pt>
              </c:numCache>
            </c:numRef>
          </c:val>
        </c:ser>
        <c:dLbls>
          <c:showLegendKey val="0"/>
          <c:showVal val="0"/>
          <c:showCatName val="0"/>
          <c:showSerName val="0"/>
          <c:showPercent val="0"/>
          <c:showBubbleSize val="0"/>
          <c:showLeaderLines val="1"/>
        </c:dLbls>
        <c:firstSliceAng val="0"/>
        <c:holeSize val="21"/>
      </c:doughnutChart>
    </c:plotArea>
    <c:plotVisOnly val="1"/>
    <c:dispBlanksAs val="gap"/>
    <c:showDLblsOverMax val="0"/>
  </c:chart>
  <c:txPr>
    <a:bodyPr/>
    <a:lstStyle/>
    <a:p>
      <a:pPr>
        <a:defRPr sz="1800"/>
      </a:pPr>
      <a:endParaRPr lang="de-DE"/>
    </a:p>
  </c:txPr>
  <c:externalData r:id="rId1">
    <c:autoUpdate val="0"/>
  </c:externalData>
  <c:userShapes r:id="rId2"/>
</c:chartSpace>
</file>

<file path=ppt/charts/chart4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11"/>
    </mc:Choice>
    <mc:Fallback>
      <c:style val="11"/>
    </mc:Fallback>
  </mc:AlternateContent>
  <c:chart>
    <c:autoTitleDeleted val="1"/>
    <c:plotArea>
      <c:layout>
        <c:manualLayout>
          <c:layoutTarget val="inner"/>
          <c:xMode val="edge"/>
          <c:yMode val="edge"/>
          <c:x val="4.6610623446486879E-2"/>
          <c:y val="3.0770626588153445E-2"/>
          <c:w val="0.92732182519054596"/>
          <c:h val="0.9273221382064506"/>
        </c:manualLayout>
      </c:layout>
      <c:doughnutChart>
        <c:varyColors val="1"/>
        <c:ser>
          <c:idx val="0"/>
          <c:order val="0"/>
          <c:tx>
            <c:strRef>
              <c:f>Tabelle1!$B$1</c:f>
              <c:strCache>
                <c:ptCount val="1"/>
                <c:pt idx="0">
                  <c:v>EDIT</c:v>
                </c:pt>
              </c:strCache>
            </c:strRef>
          </c:tx>
          <c:spPr>
            <a:solidFill>
              <a:schemeClr val="bg1">
                <a:lumMod val="75000"/>
              </a:schemeClr>
            </a:solidFill>
            <a:ln w="28575">
              <a:solidFill>
                <a:schemeClr val="bg1">
                  <a:lumMod val="85000"/>
                </a:schemeClr>
              </a:solidFill>
            </a:ln>
            <a:effectLst/>
          </c:spPr>
          <c:dPt>
            <c:idx val="0"/>
            <c:bubble3D val="0"/>
            <c:spPr>
              <a:solidFill>
                <a:schemeClr val="tx2"/>
              </a:solidFill>
              <a:ln w="28575">
                <a:noFill/>
              </a:ln>
              <a:effectLst/>
            </c:spPr>
          </c:dPt>
          <c:dPt>
            <c:idx val="1"/>
            <c:bubble3D val="0"/>
            <c:spPr>
              <a:solidFill>
                <a:schemeClr val="tx2">
                  <a:lumMod val="60000"/>
                  <a:lumOff val="40000"/>
                </a:schemeClr>
              </a:solidFill>
              <a:ln w="28575">
                <a:noFill/>
              </a:ln>
              <a:effectLst/>
            </c:spPr>
          </c:dPt>
          <c:dPt>
            <c:idx val="2"/>
            <c:bubble3D val="0"/>
            <c:spPr>
              <a:solidFill>
                <a:schemeClr val="tx2">
                  <a:lumMod val="40000"/>
                  <a:lumOff val="60000"/>
                </a:schemeClr>
              </a:solidFill>
              <a:ln w="28575">
                <a:noFill/>
              </a:ln>
              <a:effectLst/>
            </c:spPr>
          </c:dPt>
          <c:dPt>
            <c:idx val="3"/>
            <c:bubble3D val="0"/>
            <c:spPr>
              <a:solidFill>
                <a:srgbClr val="4E86B9"/>
              </a:solidFill>
              <a:ln w="28575">
                <a:solidFill>
                  <a:schemeClr val="bg1">
                    <a:lumMod val="85000"/>
                  </a:schemeClr>
                </a:solidFill>
              </a:ln>
              <a:effectLst/>
            </c:spPr>
          </c:dPt>
          <c:dPt>
            <c:idx val="4"/>
            <c:bubble3D val="0"/>
            <c:spPr>
              <a:solidFill>
                <a:srgbClr val="538EC4"/>
              </a:solidFill>
              <a:ln w="28575">
                <a:solidFill>
                  <a:schemeClr val="bg1">
                    <a:lumMod val="85000"/>
                  </a:schemeClr>
                </a:solidFill>
              </a:ln>
              <a:effectLst/>
            </c:spPr>
          </c:dPt>
          <c:dPt>
            <c:idx val="5"/>
            <c:bubble3D val="0"/>
            <c:spPr>
              <a:solidFill>
                <a:srgbClr val="5897CF"/>
              </a:solidFill>
              <a:ln w="28575">
                <a:solidFill>
                  <a:schemeClr val="bg1">
                    <a:lumMod val="85000"/>
                  </a:schemeClr>
                </a:solidFill>
              </a:ln>
              <a:effectLst/>
            </c:spPr>
          </c:dPt>
          <c:dPt>
            <c:idx val="6"/>
            <c:bubble3D val="0"/>
            <c:spPr>
              <a:solidFill>
                <a:srgbClr val="6CA2D7"/>
              </a:solidFill>
              <a:ln w="28575">
                <a:solidFill>
                  <a:schemeClr val="bg1">
                    <a:lumMod val="85000"/>
                  </a:schemeClr>
                </a:solidFill>
              </a:ln>
              <a:effectLst/>
            </c:spPr>
          </c:dPt>
          <c:dPt>
            <c:idx val="7"/>
            <c:bubble3D val="0"/>
            <c:spPr>
              <a:solidFill>
                <a:srgbClr val="88B0DC"/>
              </a:solidFill>
              <a:ln w="28575">
                <a:solidFill>
                  <a:schemeClr val="bg1">
                    <a:lumMod val="85000"/>
                  </a:schemeClr>
                </a:solidFill>
              </a:ln>
              <a:effectLst/>
            </c:spPr>
          </c:dPt>
          <c:dPt>
            <c:idx val="8"/>
            <c:bubble3D val="0"/>
            <c:spPr>
              <a:solidFill>
                <a:srgbClr val="9DBCE1"/>
              </a:solidFill>
              <a:ln w="28575">
                <a:solidFill>
                  <a:schemeClr val="bg1">
                    <a:lumMod val="85000"/>
                  </a:schemeClr>
                </a:solidFill>
              </a:ln>
              <a:effectLst/>
            </c:spPr>
          </c:dPt>
          <c:dPt>
            <c:idx val="9"/>
            <c:bubble3D val="0"/>
            <c:spPr>
              <a:solidFill>
                <a:srgbClr val="B0C8E6"/>
              </a:solidFill>
              <a:ln w="28575">
                <a:solidFill>
                  <a:schemeClr val="bg1">
                    <a:lumMod val="85000"/>
                  </a:schemeClr>
                </a:solidFill>
              </a:ln>
              <a:effectLst/>
            </c:spPr>
          </c:dPt>
          <c:cat>
            <c:strRef>
              <c:f>Tabelle1!$A$2:$A$4</c:f>
              <c:strCache>
                <c:ptCount val="3"/>
                <c:pt idx="0">
                  <c:v>Description 1</c:v>
                </c:pt>
                <c:pt idx="1">
                  <c:v>Description 2</c:v>
                </c:pt>
                <c:pt idx="2">
                  <c:v>Description 3</c:v>
                </c:pt>
              </c:strCache>
            </c:strRef>
          </c:cat>
          <c:val>
            <c:numRef>
              <c:f>Tabelle1!$B$2:$B$4</c:f>
              <c:numCache>
                <c:formatCode>General</c:formatCode>
                <c:ptCount val="3"/>
                <c:pt idx="0">
                  <c:v>1</c:v>
                </c:pt>
                <c:pt idx="1">
                  <c:v>1</c:v>
                </c:pt>
                <c:pt idx="2">
                  <c:v>1</c:v>
                </c:pt>
              </c:numCache>
            </c:numRef>
          </c:val>
        </c:ser>
        <c:dLbls>
          <c:showLegendKey val="0"/>
          <c:showVal val="0"/>
          <c:showCatName val="0"/>
          <c:showSerName val="0"/>
          <c:showPercent val="0"/>
          <c:showBubbleSize val="0"/>
          <c:showLeaderLines val="0"/>
        </c:dLbls>
        <c:firstSliceAng val="0"/>
        <c:holeSize val="75"/>
      </c:doughnutChart>
    </c:plotArea>
    <c:plotVisOnly val="1"/>
    <c:dispBlanksAs val="zero"/>
    <c:showDLblsOverMax val="0"/>
  </c:chart>
  <c:txPr>
    <a:bodyPr/>
    <a:lstStyle/>
    <a:p>
      <a:pPr>
        <a:defRPr sz="1800"/>
      </a:pPr>
      <a:endParaRPr lang="de-DE"/>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Spalte1</c:v>
                </c:pt>
              </c:strCache>
            </c:strRef>
          </c:tx>
          <c:dPt>
            <c:idx val="0"/>
            <c:bubble3D val="0"/>
            <c:spPr>
              <a:solidFill>
                <a:schemeClr val="accent3">
                  <a:lumMod val="50000"/>
                </a:schemeClr>
              </a:solidFill>
            </c:spPr>
          </c:dPt>
          <c:dPt>
            <c:idx val="1"/>
            <c:bubble3D val="0"/>
            <c:spPr>
              <a:solidFill>
                <a:schemeClr val="accent1">
                  <a:lumMod val="50000"/>
                </a:schemeClr>
              </a:solidFill>
            </c:spPr>
          </c:dPt>
          <c:dPt>
            <c:idx val="2"/>
            <c:bubble3D val="0"/>
            <c:spPr>
              <a:solidFill>
                <a:schemeClr val="accent1"/>
              </a:solidFill>
            </c:spPr>
          </c:dPt>
          <c:dPt>
            <c:idx val="3"/>
            <c:bubble3D val="0"/>
            <c:spPr>
              <a:solidFill>
                <a:schemeClr val="accent3"/>
              </a:solidFill>
            </c:spPr>
          </c:dPt>
          <c:cat>
            <c:numRef>
              <c:f>Tabelle1!$A$2:$A$5</c:f>
              <c:numCache>
                <c:formatCode>General</c:formatCode>
                <c:ptCount val="4"/>
              </c:numCache>
            </c:numRef>
          </c:cat>
          <c:val>
            <c:numRef>
              <c:f>Tabelle1!$B$2:$B$5</c:f>
              <c:numCache>
                <c:formatCode>General</c:formatCode>
                <c:ptCount val="4"/>
                <c:pt idx="0">
                  <c:v>50</c:v>
                </c:pt>
                <c:pt idx="1">
                  <c:v>20</c:v>
                </c:pt>
                <c:pt idx="2">
                  <c:v>20</c:v>
                </c:pt>
                <c:pt idx="3">
                  <c:v>10</c:v>
                </c:pt>
              </c:numCache>
            </c:numRef>
          </c:val>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11"/>
    </mc:Choice>
    <mc:Fallback>
      <c:style val="11"/>
    </mc:Fallback>
  </mc:AlternateContent>
  <c:chart>
    <c:autoTitleDeleted val="1"/>
    <c:plotArea>
      <c:layout>
        <c:manualLayout>
          <c:layoutTarget val="inner"/>
          <c:xMode val="edge"/>
          <c:yMode val="edge"/>
          <c:x val="4.6610623446486879E-2"/>
          <c:y val="3.0770626588153445E-2"/>
          <c:w val="0.92732182519054596"/>
          <c:h val="0.9273221382064506"/>
        </c:manualLayout>
      </c:layout>
      <c:doughnutChart>
        <c:varyColors val="1"/>
        <c:ser>
          <c:idx val="0"/>
          <c:order val="0"/>
          <c:tx>
            <c:strRef>
              <c:f>Tabelle1!$B$1</c:f>
              <c:strCache>
                <c:ptCount val="1"/>
                <c:pt idx="0">
                  <c:v>EDIT</c:v>
                </c:pt>
              </c:strCache>
            </c:strRef>
          </c:tx>
          <c:spPr>
            <a:solidFill>
              <a:schemeClr val="bg1">
                <a:lumMod val="75000"/>
              </a:schemeClr>
            </a:solidFill>
            <a:ln w="28575">
              <a:solidFill>
                <a:schemeClr val="bg1">
                  <a:lumMod val="85000"/>
                </a:schemeClr>
              </a:solidFill>
            </a:ln>
            <a:effectLst/>
          </c:spPr>
          <c:dPt>
            <c:idx val="0"/>
            <c:bubble3D val="0"/>
            <c:spPr>
              <a:solidFill>
                <a:schemeClr val="accent3"/>
              </a:solidFill>
              <a:ln w="28575">
                <a:noFill/>
              </a:ln>
              <a:effectLst/>
            </c:spPr>
          </c:dPt>
          <c:dPt>
            <c:idx val="1"/>
            <c:bubble3D val="0"/>
            <c:spPr>
              <a:pattFill prst="ltDnDiag">
                <a:fgClr>
                  <a:schemeClr val="bg1">
                    <a:lumMod val="75000"/>
                  </a:schemeClr>
                </a:fgClr>
                <a:bgClr>
                  <a:schemeClr val="bg1"/>
                </a:bgClr>
              </a:pattFill>
              <a:ln w="28575">
                <a:noFill/>
              </a:ln>
              <a:effectLst/>
            </c:spPr>
          </c:dPt>
          <c:dPt>
            <c:idx val="2"/>
            <c:bubble3D val="0"/>
            <c:spPr>
              <a:solidFill>
                <a:schemeClr val="accent1"/>
              </a:solidFill>
              <a:ln w="28575">
                <a:noFill/>
              </a:ln>
              <a:effectLst/>
            </c:spPr>
          </c:dPt>
          <c:dPt>
            <c:idx val="3"/>
            <c:bubble3D val="0"/>
            <c:spPr>
              <a:solidFill>
                <a:srgbClr val="4E86B9"/>
              </a:solidFill>
              <a:ln w="28575">
                <a:solidFill>
                  <a:schemeClr val="bg1">
                    <a:lumMod val="85000"/>
                  </a:schemeClr>
                </a:solidFill>
              </a:ln>
              <a:effectLst/>
            </c:spPr>
          </c:dPt>
          <c:dPt>
            <c:idx val="4"/>
            <c:bubble3D val="0"/>
            <c:spPr>
              <a:solidFill>
                <a:srgbClr val="538EC4"/>
              </a:solidFill>
              <a:ln w="28575">
                <a:solidFill>
                  <a:schemeClr val="bg1">
                    <a:lumMod val="85000"/>
                  </a:schemeClr>
                </a:solidFill>
              </a:ln>
              <a:effectLst/>
            </c:spPr>
          </c:dPt>
          <c:dPt>
            <c:idx val="5"/>
            <c:bubble3D val="0"/>
            <c:spPr>
              <a:solidFill>
                <a:srgbClr val="5897CF"/>
              </a:solidFill>
              <a:ln w="28575">
                <a:solidFill>
                  <a:schemeClr val="bg1">
                    <a:lumMod val="85000"/>
                  </a:schemeClr>
                </a:solidFill>
              </a:ln>
              <a:effectLst/>
            </c:spPr>
          </c:dPt>
          <c:dPt>
            <c:idx val="6"/>
            <c:bubble3D val="0"/>
            <c:spPr>
              <a:solidFill>
                <a:srgbClr val="6CA2D7"/>
              </a:solidFill>
              <a:ln w="28575">
                <a:solidFill>
                  <a:schemeClr val="bg1">
                    <a:lumMod val="85000"/>
                  </a:schemeClr>
                </a:solidFill>
              </a:ln>
              <a:effectLst/>
            </c:spPr>
          </c:dPt>
          <c:dPt>
            <c:idx val="7"/>
            <c:bubble3D val="0"/>
            <c:spPr>
              <a:solidFill>
                <a:srgbClr val="88B0DC"/>
              </a:solidFill>
              <a:ln w="28575">
                <a:solidFill>
                  <a:schemeClr val="bg1">
                    <a:lumMod val="85000"/>
                  </a:schemeClr>
                </a:solidFill>
              </a:ln>
              <a:effectLst/>
            </c:spPr>
          </c:dPt>
          <c:dPt>
            <c:idx val="8"/>
            <c:bubble3D val="0"/>
            <c:spPr>
              <a:solidFill>
                <a:srgbClr val="9DBCE1"/>
              </a:solidFill>
              <a:ln w="28575">
                <a:solidFill>
                  <a:schemeClr val="bg1">
                    <a:lumMod val="85000"/>
                  </a:schemeClr>
                </a:solidFill>
              </a:ln>
              <a:effectLst/>
            </c:spPr>
          </c:dPt>
          <c:dPt>
            <c:idx val="9"/>
            <c:bubble3D val="0"/>
            <c:spPr>
              <a:solidFill>
                <a:srgbClr val="B0C8E6"/>
              </a:solidFill>
              <a:ln w="28575">
                <a:solidFill>
                  <a:schemeClr val="bg1">
                    <a:lumMod val="85000"/>
                  </a:schemeClr>
                </a:solidFill>
              </a:ln>
              <a:effectLst/>
            </c:spPr>
          </c:dPt>
          <c:cat>
            <c:strRef>
              <c:f>Tabelle1!$A$2:$A$4</c:f>
              <c:strCache>
                <c:ptCount val="2"/>
                <c:pt idx="0">
                  <c:v>Description 1</c:v>
                </c:pt>
                <c:pt idx="1">
                  <c:v>Description 2</c:v>
                </c:pt>
              </c:strCache>
            </c:strRef>
          </c:cat>
          <c:val>
            <c:numRef>
              <c:f>Tabelle1!$B$2:$B$4</c:f>
              <c:numCache>
                <c:formatCode>General</c:formatCode>
                <c:ptCount val="3"/>
                <c:pt idx="0">
                  <c:v>60</c:v>
                </c:pt>
                <c:pt idx="1">
                  <c:v>40</c:v>
                </c:pt>
              </c:numCache>
            </c:numRef>
          </c:val>
        </c:ser>
        <c:dLbls>
          <c:showLegendKey val="0"/>
          <c:showVal val="0"/>
          <c:showCatName val="0"/>
          <c:showSerName val="0"/>
          <c:showPercent val="0"/>
          <c:showBubbleSize val="0"/>
          <c:showLeaderLines val="0"/>
        </c:dLbls>
        <c:firstSliceAng val="0"/>
        <c:holeSize val="61"/>
      </c:doughnutChart>
    </c:plotArea>
    <c:plotVisOnly val="1"/>
    <c:dispBlanksAs val="zero"/>
    <c:showDLblsOverMax val="0"/>
  </c:chart>
  <c:txPr>
    <a:bodyPr/>
    <a:lstStyle/>
    <a:p>
      <a:pPr>
        <a:defRPr sz="1800"/>
      </a:pPr>
      <a:endParaRPr lang="de-DE"/>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425582990397805E-2"/>
          <c:y val="1.3404854713983359E-2"/>
          <c:w val="0.93831950160036559"/>
          <c:h val="0.91077352371481368"/>
        </c:manualLayout>
      </c:layout>
      <c:scatterChart>
        <c:scatterStyle val="smoothMarker"/>
        <c:varyColors val="0"/>
        <c:ser>
          <c:idx val="0"/>
          <c:order val="0"/>
          <c:tx>
            <c:strRef>
              <c:f>Tabelle1!$B$1</c:f>
              <c:strCache>
                <c:ptCount val="1"/>
                <c:pt idx="0">
                  <c:v>Y-Werte</c:v>
                </c:pt>
              </c:strCache>
            </c:strRef>
          </c:tx>
          <c:spPr>
            <a:ln>
              <a:solidFill>
                <a:schemeClr val="accent1"/>
              </a:solidFill>
            </a:ln>
          </c:spPr>
          <c:marker>
            <c:symbol val="circle"/>
            <c:size val="21"/>
            <c:spPr>
              <a:solidFill>
                <a:schemeClr val="bg1"/>
              </a:solidFill>
              <a:ln w="25400">
                <a:solidFill>
                  <a:schemeClr val="accent1"/>
                </a:solidFill>
              </a:ln>
            </c:spPr>
          </c:marker>
          <c:dLbls>
            <c:txPr>
              <a:bodyPr/>
              <a:lstStyle/>
              <a:p>
                <a:pPr>
                  <a:defRPr sz="1200" b="1">
                    <a:solidFill>
                      <a:schemeClr val="accent1"/>
                    </a:solidFill>
                    <a:latin typeface="+mj-lt"/>
                  </a:defRPr>
                </a:pPr>
                <a:endParaRPr lang="de-DE"/>
              </a:p>
            </c:txPr>
            <c:dLblPos val="ctr"/>
            <c:showLegendKey val="0"/>
            <c:showVal val="1"/>
            <c:showCatName val="0"/>
            <c:showSerName val="0"/>
            <c:showPercent val="0"/>
            <c:showBubbleSize val="0"/>
            <c:showLeaderLines val="0"/>
          </c:dLbls>
          <c:xVal>
            <c:numRef>
              <c:f>Tabelle1!$A$2:$A$5</c:f>
              <c:numCache>
                <c:formatCode>General</c:formatCode>
                <c:ptCount val="4"/>
                <c:pt idx="0">
                  <c:v>0</c:v>
                </c:pt>
                <c:pt idx="1">
                  <c:v>1.8</c:v>
                </c:pt>
                <c:pt idx="2">
                  <c:v>2.6</c:v>
                </c:pt>
                <c:pt idx="3">
                  <c:v>3</c:v>
                </c:pt>
              </c:numCache>
            </c:numRef>
          </c:xVal>
          <c:yVal>
            <c:numRef>
              <c:f>Tabelle1!$B$2:$B$5</c:f>
              <c:numCache>
                <c:formatCode>General</c:formatCode>
                <c:ptCount val="4"/>
                <c:pt idx="0">
                  <c:v>0</c:v>
                </c:pt>
                <c:pt idx="1">
                  <c:v>3.2</c:v>
                </c:pt>
                <c:pt idx="2">
                  <c:v>0.8</c:v>
                </c:pt>
                <c:pt idx="3">
                  <c:v>2</c:v>
                </c:pt>
              </c:numCache>
            </c:numRef>
          </c:yVal>
          <c:smooth val="1"/>
        </c:ser>
        <c:ser>
          <c:idx val="1"/>
          <c:order val="1"/>
          <c:tx>
            <c:strRef>
              <c:f>Tabelle1!$C$1</c:f>
              <c:strCache>
                <c:ptCount val="1"/>
                <c:pt idx="0">
                  <c:v>Spalte1</c:v>
                </c:pt>
              </c:strCache>
            </c:strRef>
          </c:tx>
          <c:spPr>
            <a:ln>
              <a:solidFill>
                <a:schemeClr val="tx2"/>
              </a:solidFill>
            </a:ln>
          </c:spPr>
          <c:marker>
            <c:symbol val="circle"/>
            <c:size val="21"/>
            <c:spPr>
              <a:solidFill>
                <a:schemeClr val="bg1"/>
              </a:solidFill>
              <a:ln w="25400">
                <a:solidFill>
                  <a:schemeClr val="tx2"/>
                </a:solidFill>
              </a:ln>
            </c:spPr>
          </c:marker>
          <c:dLbls>
            <c:txPr>
              <a:bodyPr/>
              <a:lstStyle/>
              <a:p>
                <a:pPr>
                  <a:defRPr sz="1200" b="1">
                    <a:solidFill>
                      <a:schemeClr val="tx2"/>
                    </a:solidFill>
                    <a:latin typeface="+mj-lt"/>
                  </a:defRPr>
                </a:pPr>
                <a:endParaRPr lang="de-DE"/>
              </a:p>
            </c:txPr>
            <c:dLblPos val="ctr"/>
            <c:showLegendKey val="0"/>
            <c:showVal val="1"/>
            <c:showCatName val="0"/>
            <c:showSerName val="0"/>
            <c:showPercent val="0"/>
            <c:showBubbleSize val="0"/>
            <c:showLeaderLines val="0"/>
          </c:dLbls>
          <c:xVal>
            <c:numRef>
              <c:f>Tabelle1!$A$2:$A$5</c:f>
              <c:numCache>
                <c:formatCode>General</c:formatCode>
                <c:ptCount val="4"/>
                <c:pt idx="0">
                  <c:v>0</c:v>
                </c:pt>
                <c:pt idx="1">
                  <c:v>1.8</c:v>
                </c:pt>
                <c:pt idx="2">
                  <c:v>2.6</c:v>
                </c:pt>
                <c:pt idx="3">
                  <c:v>3</c:v>
                </c:pt>
              </c:numCache>
            </c:numRef>
          </c:xVal>
          <c:yVal>
            <c:numRef>
              <c:f>Tabelle1!$C$2:$C$5</c:f>
              <c:numCache>
                <c:formatCode>General</c:formatCode>
                <c:ptCount val="4"/>
                <c:pt idx="0">
                  <c:v>0</c:v>
                </c:pt>
                <c:pt idx="1">
                  <c:v>1</c:v>
                </c:pt>
                <c:pt idx="2">
                  <c:v>3</c:v>
                </c:pt>
                <c:pt idx="3">
                  <c:v>0.2</c:v>
                </c:pt>
              </c:numCache>
            </c:numRef>
          </c:yVal>
          <c:smooth val="1"/>
        </c:ser>
        <c:ser>
          <c:idx val="2"/>
          <c:order val="2"/>
          <c:tx>
            <c:strRef>
              <c:f>Tabelle1!$D$1</c:f>
              <c:strCache>
                <c:ptCount val="1"/>
                <c:pt idx="0">
                  <c:v>Spalte2</c:v>
                </c:pt>
              </c:strCache>
            </c:strRef>
          </c:tx>
          <c:marker>
            <c:symbol val="circle"/>
            <c:size val="21"/>
            <c:spPr>
              <a:solidFill>
                <a:schemeClr val="bg1"/>
              </a:solidFill>
              <a:ln w="25400"/>
            </c:spPr>
          </c:marker>
          <c:dLbls>
            <c:txPr>
              <a:bodyPr/>
              <a:lstStyle/>
              <a:p>
                <a:pPr>
                  <a:defRPr sz="1200" b="1">
                    <a:solidFill>
                      <a:schemeClr val="accent3"/>
                    </a:solidFill>
                    <a:latin typeface="+mj-lt"/>
                  </a:defRPr>
                </a:pPr>
                <a:endParaRPr lang="de-DE"/>
              </a:p>
            </c:txPr>
            <c:dLblPos val="ctr"/>
            <c:showLegendKey val="0"/>
            <c:showVal val="1"/>
            <c:showCatName val="0"/>
            <c:showSerName val="0"/>
            <c:showPercent val="0"/>
            <c:showBubbleSize val="0"/>
            <c:showLeaderLines val="0"/>
          </c:dLbls>
          <c:xVal>
            <c:numRef>
              <c:f>Tabelle1!$A$2:$A$5</c:f>
              <c:numCache>
                <c:formatCode>General</c:formatCode>
                <c:ptCount val="4"/>
                <c:pt idx="0">
                  <c:v>0</c:v>
                </c:pt>
                <c:pt idx="1">
                  <c:v>1.8</c:v>
                </c:pt>
                <c:pt idx="2">
                  <c:v>2.6</c:v>
                </c:pt>
                <c:pt idx="3">
                  <c:v>3</c:v>
                </c:pt>
              </c:numCache>
            </c:numRef>
          </c:xVal>
          <c:yVal>
            <c:numRef>
              <c:f>Tabelle1!$D$2:$D$5</c:f>
              <c:numCache>
                <c:formatCode>General</c:formatCode>
                <c:ptCount val="4"/>
                <c:pt idx="0">
                  <c:v>0</c:v>
                </c:pt>
                <c:pt idx="1">
                  <c:v>2</c:v>
                </c:pt>
                <c:pt idx="2">
                  <c:v>1</c:v>
                </c:pt>
                <c:pt idx="3">
                  <c:v>3</c:v>
                </c:pt>
              </c:numCache>
            </c:numRef>
          </c:yVal>
          <c:smooth val="1"/>
        </c:ser>
        <c:dLbls>
          <c:showLegendKey val="0"/>
          <c:showVal val="0"/>
          <c:showCatName val="0"/>
          <c:showSerName val="0"/>
          <c:showPercent val="0"/>
          <c:showBubbleSize val="0"/>
        </c:dLbls>
        <c:axId val="218724224"/>
        <c:axId val="218725760"/>
      </c:scatterChart>
      <c:valAx>
        <c:axId val="218724224"/>
        <c:scaling>
          <c:orientation val="minMax"/>
          <c:max val="3"/>
          <c:min val="0"/>
        </c:scaling>
        <c:delete val="0"/>
        <c:axPos val="b"/>
        <c:numFmt formatCode="General" sourceLinked="1"/>
        <c:majorTickMark val="none"/>
        <c:minorTickMark val="none"/>
        <c:tickLblPos val="none"/>
        <c:spPr>
          <a:ln>
            <a:solidFill>
              <a:schemeClr val="bg1"/>
            </a:solidFill>
          </a:ln>
        </c:spPr>
        <c:crossAx val="218725760"/>
        <c:crosses val="autoZero"/>
        <c:crossBetween val="midCat"/>
      </c:valAx>
      <c:valAx>
        <c:axId val="218725760"/>
        <c:scaling>
          <c:orientation val="minMax"/>
        </c:scaling>
        <c:delete val="1"/>
        <c:axPos val="l"/>
        <c:majorGridlines>
          <c:spPr>
            <a:ln>
              <a:noFill/>
            </a:ln>
          </c:spPr>
        </c:majorGridlines>
        <c:numFmt formatCode="General" sourceLinked="1"/>
        <c:majorTickMark val="out"/>
        <c:minorTickMark val="none"/>
        <c:tickLblPos val="nextTo"/>
        <c:crossAx val="218724224"/>
        <c:crosses val="autoZero"/>
        <c:crossBetween val="midCat"/>
      </c:valAx>
      <c:spPr>
        <a:ln>
          <a:solidFill>
            <a:schemeClr val="bg1"/>
          </a:solidFill>
        </a:ln>
      </c:spPr>
    </c:plotArea>
    <c:plotVisOnly val="1"/>
    <c:dispBlanksAs val="gap"/>
    <c:showDLblsOverMax val="0"/>
  </c:chart>
  <c:txPr>
    <a:bodyPr/>
    <a:lstStyle/>
    <a:p>
      <a:pPr>
        <a:defRPr sz="1800"/>
      </a:pPr>
      <a:endParaRPr lang="de-DE"/>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spPr>
              <a:solidFill>
                <a:schemeClr val="accent1">
                  <a:lumMod val="75000"/>
                  <a:alpha val="50000"/>
                </a:schemeClr>
              </a:solidFill>
              <a:ln w="41275">
                <a:solidFill>
                  <a:schemeClr val="accent1">
                    <a:lumMod val="75000"/>
                  </a:schemeClr>
                </a:solidFill>
              </a:ln>
            </c:spPr>
          </c:dPt>
          <c:dPt>
            <c:idx val="1"/>
            <c:bubble3D val="0"/>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de-DE"/>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spPr>
              <a:solidFill>
                <a:schemeClr val="accent1">
                  <a:lumMod val="75000"/>
                  <a:alpha val="50000"/>
                </a:schemeClr>
              </a:solidFill>
              <a:ln w="41275">
                <a:solidFill>
                  <a:schemeClr val="accent1">
                    <a:lumMod val="75000"/>
                  </a:schemeClr>
                </a:solidFill>
              </a:ln>
            </c:spPr>
          </c:dPt>
          <c:dPt>
            <c:idx val="1"/>
            <c:bubble3D val="0"/>
          </c:dPt>
          <c:cat>
            <c:strRef>
              <c:f>Tabelle1!$A$2:$A$5</c:f>
              <c:strCache>
                <c:ptCount val="1"/>
                <c:pt idx="0">
                  <c:v>1. Quartal</c:v>
                </c:pt>
              </c:strCache>
            </c:strRef>
          </c:cat>
          <c:val>
            <c:numRef>
              <c:f>Tabelle1!$B$2:$B$5</c:f>
              <c:numCache>
                <c:formatCode>General</c:formatCode>
                <c:ptCount val="4"/>
                <c:pt idx="0">
                  <c:v>20</c:v>
                </c:pt>
                <c:pt idx="1">
                  <c:v>40</c:v>
                </c:pt>
              </c:numCache>
            </c:numRef>
          </c:val>
        </c:ser>
        <c:dLbls>
          <c:showLegendKey val="0"/>
          <c:showVal val="0"/>
          <c:showCatName val="0"/>
          <c:showSerName val="0"/>
          <c:showPercent val="0"/>
          <c:showBubbleSize val="0"/>
          <c:showLeaderLines val="1"/>
        </c:dLbls>
        <c:firstSliceAng val="0"/>
        <c:holeSize val="70"/>
      </c:doughnutChart>
    </c:plotArea>
    <c:plotVisOnly val="1"/>
    <c:dispBlanksAs val="gap"/>
    <c:showDLblsOverMax val="0"/>
  </c:chart>
  <c:txPr>
    <a:bodyPr/>
    <a:lstStyle/>
    <a:p>
      <a:pPr>
        <a:defRPr sz="1800"/>
      </a:pPr>
      <a:endParaRPr lang="de-DE"/>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spPr>
              <a:solidFill>
                <a:schemeClr val="accent1">
                  <a:lumMod val="75000"/>
                  <a:alpha val="50000"/>
                </a:schemeClr>
              </a:solidFill>
              <a:ln w="41275">
                <a:solidFill>
                  <a:schemeClr val="accent1">
                    <a:lumMod val="75000"/>
                  </a:schemeClr>
                </a:solidFill>
              </a:ln>
            </c:spPr>
          </c:dPt>
          <c:dPt>
            <c:idx val="1"/>
            <c:bubble3D val="0"/>
          </c:dPt>
          <c:cat>
            <c:strRef>
              <c:f>Tabelle1!$A$2:$A$5</c:f>
              <c:strCache>
                <c:ptCount val="1"/>
                <c:pt idx="0">
                  <c:v>1. Quartal</c:v>
                </c:pt>
              </c:strCache>
            </c:strRef>
          </c:cat>
          <c:val>
            <c:numRef>
              <c:f>Tabelle1!$B$2:$B$5</c:f>
              <c:numCache>
                <c:formatCode>General</c:formatCode>
                <c:ptCount val="4"/>
                <c:pt idx="0">
                  <c:v>20</c:v>
                </c:pt>
                <c:pt idx="1">
                  <c:v>90</c:v>
                </c:pt>
              </c:numCache>
            </c:numRef>
          </c:val>
        </c:ser>
        <c:dLbls>
          <c:showLegendKey val="0"/>
          <c:showVal val="0"/>
          <c:showCatName val="0"/>
          <c:showSerName val="0"/>
          <c:showPercent val="0"/>
          <c:showBubbleSize val="0"/>
          <c:showLeaderLines val="1"/>
        </c:dLbls>
        <c:firstSliceAng val="0"/>
        <c:holeSize val="48"/>
      </c:doughnutChart>
    </c:plotArea>
    <c:plotVisOnly val="1"/>
    <c:dispBlanksAs val="gap"/>
    <c:showDLblsOverMax val="0"/>
  </c:chart>
  <c:txPr>
    <a:bodyPr/>
    <a:lstStyle/>
    <a:p>
      <a:pPr>
        <a:defRPr sz="1800"/>
      </a:pPr>
      <a:endParaRPr lang="de-DE"/>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11"/>
    </mc:Choice>
    <mc:Fallback>
      <c:style val="11"/>
    </mc:Fallback>
  </mc:AlternateContent>
  <c:chart>
    <c:autoTitleDeleted val="1"/>
    <c:plotArea>
      <c:layout>
        <c:manualLayout>
          <c:layoutTarget val="inner"/>
          <c:xMode val="edge"/>
          <c:yMode val="edge"/>
          <c:x val="4.6610623446486879E-2"/>
          <c:y val="3.0770626588153445E-2"/>
          <c:w val="0.92732182519054596"/>
          <c:h val="0.9273221382064506"/>
        </c:manualLayout>
      </c:layout>
      <c:doughnutChart>
        <c:varyColors val="1"/>
        <c:ser>
          <c:idx val="0"/>
          <c:order val="0"/>
          <c:tx>
            <c:strRef>
              <c:f>Tabelle1!$B$1</c:f>
              <c:strCache>
                <c:ptCount val="1"/>
                <c:pt idx="0">
                  <c:v>EDIT</c:v>
                </c:pt>
              </c:strCache>
            </c:strRef>
          </c:tx>
          <c:spPr>
            <a:solidFill>
              <a:schemeClr val="bg1">
                <a:lumMod val="75000"/>
              </a:schemeClr>
            </a:solidFill>
            <a:ln w="28575">
              <a:solidFill>
                <a:schemeClr val="bg1">
                  <a:lumMod val="85000"/>
                </a:schemeClr>
              </a:solidFill>
            </a:ln>
            <a:effectLst/>
          </c:spPr>
          <c:dPt>
            <c:idx val="0"/>
            <c:bubble3D val="0"/>
            <c:spPr>
              <a:pattFill prst="ltDnDiag">
                <a:fgClr>
                  <a:schemeClr val="tx2"/>
                </a:fgClr>
                <a:bgClr>
                  <a:schemeClr val="tx2">
                    <a:lumMod val="50000"/>
                  </a:schemeClr>
                </a:bgClr>
              </a:pattFill>
              <a:ln w="28575">
                <a:noFill/>
              </a:ln>
              <a:effectLst/>
            </c:spPr>
          </c:dPt>
          <c:dPt>
            <c:idx val="1"/>
            <c:bubble3D val="0"/>
            <c:spPr>
              <a:solidFill>
                <a:schemeClr val="accent1">
                  <a:lumMod val="60000"/>
                  <a:lumOff val="40000"/>
                </a:schemeClr>
              </a:solidFill>
              <a:ln w="28575">
                <a:noFill/>
              </a:ln>
              <a:effectLst/>
            </c:spPr>
          </c:dPt>
          <c:dPt>
            <c:idx val="2"/>
            <c:bubble3D val="0"/>
            <c:spPr>
              <a:solidFill>
                <a:schemeClr val="accent1"/>
              </a:solidFill>
              <a:ln w="28575">
                <a:noFill/>
              </a:ln>
              <a:effectLst/>
            </c:spPr>
          </c:dPt>
          <c:dPt>
            <c:idx val="3"/>
            <c:bubble3D val="0"/>
            <c:spPr>
              <a:solidFill>
                <a:srgbClr val="4E86B9"/>
              </a:solidFill>
              <a:ln w="28575">
                <a:solidFill>
                  <a:schemeClr val="bg1">
                    <a:lumMod val="85000"/>
                  </a:schemeClr>
                </a:solidFill>
              </a:ln>
              <a:effectLst/>
            </c:spPr>
          </c:dPt>
          <c:dPt>
            <c:idx val="4"/>
            <c:bubble3D val="0"/>
            <c:spPr>
              <a:solidFill>
                <a:srgbClr val="538EC4"/>
              </a:solidFill>
              <a:ln w="28575">
                <a:solidFill>
                  <a:schemeClr val="bg1">
                    <a:lumMod val="85000"/>
                  </a:schemeClr>
                </a:solidFill>
              </a:ln>
              <a:effectLst/>
            </c:spPr>
          </c:dPt>
          <c:dPt>
            <c:idx val="5"/>
            <c:bubble3D val="0"/>
            <c:spPr>
              <a:solidFill>
                <a:srgbClr val="5897CF"/>
              </a:solidFill>
              <a:ln w="28575">
                <a:solidFill>
                  <a:schemeClr val="bg1">
                    <a:lumMod val="85000"/>
                  </a:schemeClr>
                </a:solidFill>
              </a:ln>
              <a:effectLst/>
            </c:spPr>
          </c:dPt>
          <c:dPt>
            <c:idx val="6"/>
            <c:bubble3D val="0"/>
            <c:spPr>
              <a:solidFill>
                <a:srgbClr val="6CA2D7"/>
              </a:solidFill>
              <a:ln w="28575">
                <a:solidFill>
                  <a:schemeClr val="bg1">
                    <a:lumMod val="85000"/>
                  </a:schemeClr>
                </a:solidFill>
              </a:ln>
              <a:effectLst/>
            </c:spPr>
          </c:dPt>
          <c:dPt>
            <c:idx val="7"/>
            <c:bubble3D val="0"/>
            <c:spPr>
              <a:solidFill>
                <a:srgbClr val="88B0DC"/>
              </a:solidFill>
              <a:ln w="28575">
                <a:solidFill>
                  <a:schemeClr val="bg1">
                    <a:lumMod val="85000"/>
                  </a:schemeClr>
                </a:solidFill>
              </a:ln>
              <a:effectLst/>
            </c:spPr>
          </c:dPt>
          <c:dPt>
            <c:idx val="8"/>
            <c:bubble3D val="0"/>
            <c:spPr>
              <a:solidFill>
                <a:srgbClr val="9DBCE1"/>
              </a:solidFill>
              <a:ln w="28575">
                <a:solidFill>
                  <a:schemeClr val="bg1">
                    <a:lumMod val="85000"/>
                  </a:schemeClr>
                </a:solidFill>
              </a:ln>
              <a:effectLst/>
            </c:spPr>
          </c:dPt>
          <c:dPt>
            <c:idx val="9"/>
            <c:bubble3D val="0"/>
            <c:spPr>
              <a:solidFill>
                <a:srgbClr val="B0C8E6"/>
              </a:solidFill>
              <a:ln w="28575">
                <a:solidFill>
                  <a:schemeClr val="bg1">
                    <a:lumMod val="85000"/>
                  </a:schemeClr>
                </a:solidFill>
              </a:ln>
              <a:effectLst/>
            </c:spPr>
          </c:dPt>
          <c:cat>
            <c:strRef>
              <c:f>Tabelle1!$A$2:$A$4</c:f>
              <c:strCache>
                <c:ptCount val="3"/>
                <c:pt idx="0">
                  <c:v>Description 1</c:v>
                </c:pt>
                <c:pt idx="1">
                  <c:v>Description 2</c:v>
                </c:pt>
                <c:pt idx="2">
                  <c:v>Description 3</c:v>
                </c:pt>
              </c:strCache>
            </c:strRef>
          </c:cat>
          <c:val>
            <c:numRef>
              <c:f>Tabelle1!$B$2:$B$4</c:f>
              <c:numCache>
                <c:formatCode>General</c:formatCode>
                <c:ptCount val="3"/>
                <c:pt idx="0">
                  <c:v>50</c:v>
                </c:pt>
                <c:pt idx="1">
                  <c:v>30</c:v>
                </c:pt>
                <c:pt idx="2">
                  <c:v>20</c:v>
                </c:pt>
              </c:numCache>
            </c:numRef>
          </c:val>
        </c:ser>
        <c:dLbls>
          <c:showLegendKey val="0"/>
          <c:showVal val="0"/>
          <c:showCatName val="0"/>
          <c:showSerName val="0"/>
          <c:showPercent val="0"/>
          <c:showBubbleSize val="0"/>
          <c:showLeaderLines val="0"/>
        </c:dLbls>
        <c:firstSliceAng val="0"/>
        <c:holeSize val="61"/>
      </c:doughnutChart>
    </c:plotArea>
    <c:plotVisOnly val="1"/>
    <c:dispBlanksAs val="zero"/>
    <c:showDLblsOverMax val="0"/>
  </c:chart>
  <c:txPr>
    <a:bodyPr/>
    <a:lstStyle/>
    <a:p>
      <a:pPr>
        <a:defRPr sz="1800"/>
      </a:pPr>
      <a:endParaRPr lang="de-DE"/>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ln w="215900">
              <a:solidFill>
                <a:schemeClr val="bg2"/>
              </a:solidFill>
            </a:ln>
          </c:spPr>
          <c:dPt>
            <c:idx val="0"/>
            <c:bubble3D val="0"/>
            <c:spPr>
              <a:solidFill>
                <a:schemeClr val="tx2"/>
              </a:solidFill>
              <a:ln w="215900">
                <a:solidFill>
                  <a:schemeClr val="bg2"/>
                </a:solidFill>
              </a:ln>
            </c:spPr>
          </c:dPt>
          <c:dPt>
            <c:idx val="1"/>
            <c:bubble3D val="0"/>
            <c:spPr>
              <a:noFill/>
              <a:ln w="215900">
                <a:solidFill>
                  <a:schemeClr val="bg2"/>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ln w="215900">
              <a:solidFill>
                <a:schemeClr val="bg2"/>
              </a:solidFill>
            </a:ln>
          </c:spPr>
          <c:dPt>
            <c:idx val="0"/>
            <c:bubble3D val="0"/>
            <c:spPr>
              <a:solidFill>
                <a:schemeClr val="accent6"/>
              </a:solidFill>
              <a:ln w="215900">
                <a:solidFill>
                  <a:schemeClr val="bg2"/>
                </a:solidFill>
              </a:ln>
            </c:spPr>
          </c:dPt>
          <c:dPt>
            <c:idx val="1"/>
            <c:bubble3D val="0"/>
            <c:spPr>
              <a:noFill/>
              <a:ln w="215900">
                <a:solidFill>
                  <a:schemeClr val="bg2"/>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ln w="215900">
              <a:solidFill>
                <a:schemeClr val="bg2"/>
              </a:solidFill>
            </a:ln>
          </c:spPr>
          <c:dPt>
            <c:idx val="0"/>
            <c:bubble3D val="0"/>
            <c:spPr>
              <a:solidFill>
                <a:schemeClr val="accent3"/>
              </a:solidFill>
              <a:ln w="215900">
                <a:solidFill>
                  <a:schemeClr val="bg2"/>
                </a:solidFill>
              </a:ln>
            </c:spPr>
          </c:dPt>
          <c:dPt>
            <c:idx val="1"/>
            <c:bubble3D val="0"/>
            <c:spPr>
              <a:noFill/>
              <a:ln w="215900">
                <a:solidFill>
                  <a:schemeClr val="bg2"/>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ln w="215900">
              <a:solidFill>
                <a:schemeClr val="bg2"/>
              </a:solidFill>
            </a:ln>
          </c:spPr>
          <c:dPt>
            <c:idx val="0"/>
            <c:bubble3D val="0"/>
            <c:spPr>
              <a:solidFill>
                <a:schemeClr val="accent1">
                  <a:lumMod val="75000"/>
                </a:schemeClr>
              </a:solidFill>
              <a:ln w="215900">
                <a:solidFill>
                  <a:schemeClr val="bg2"/>
                </a:solidFill>
              </a:ln>
            </c:spPr>
          </c:dPt>
          <c:dPt>
            <c:idx val="1"/>
            <c:bubble3D val="0"/>
            <c:spPr>
              <a:noFill/>
              <a:ln w="215900">
                <a:solidFill>
                  <a:schemeClr val="bg2"/>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8"/>
      </c:doughnutChart>
    </c:plotArea>
    <c:plotVisOnly val="1"/>
    <c:dispBlanksAs val="gap"/>
    <c:showDLblsOverMax val="0"/>
  </c:chart>
  <c:txPr>
    <a:bodyPr/>
    <a:lstStyle/>
    <a:p>
      <a:pPr>
        <a:defRPr sz="1800"/>
      </a:pPr>
      <a:endParaRPr lang="de-DE"/>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ln w="215900">
              <a:solidFill>
                <a:schemeClr val="bg1"/>
              </a:solidFill>
            </a:ln>
          </c:spPr>
          <c:dPt>
            <c:idx val="0"/>
            <c:bubble3D val="0"/>
            <c:spPr>
              <a:solidFill>
                <a:schemeClr val="tx2"/>
              </a:solidFill>
              <a:ln w="215900">
                <a:solidFill>
                  <a:schemeClr val="bg1"/>
                </a:solidFill>
              </a:ln>
            </c:spPr>
          </c:dPt>
          <c:dPt>
            <c:idx val="1"/>
            <c:bubble3D val="0"/>
            <c:spPr>
              <a:noFill/>
              <a:ln w="215900">
                <a:solidFill>
                  <a:schemeClr val="bg1"/>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ln w="215900">
              <a:solidFill>
                <a:schemeClr val="bg1"/>
              </a:solidFill>
            </a:ln>
          </c:spPr>
          <c:dPt>
            <c:idx val="0"/>
            <c:bubble3D val="0"/>
            <c:spPr>
              <a:solidFill>
                <a:schemeClr val="accent1">
                  <a:lumMod val="50000"/>
                </a:schemeClr>
              </a:solidFill>
              <a:ln w="215900">
                <a:solidFill>
                  <a:schemeClr val="bg1"/>
                </a:solidFill>
              </a:ln>
            </c:spPr>
          </c:dPt>
          <c:dPt>
            <c:idx val="1"/>
            <c:bubble3D val="0"/>
            <c:spPr>
              <a:noFill/>
              <a:ln w="215900">
                <a:solidFill>
                  <a:schemeClr val="bg1"/>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ln w="215900">
              <a:solidFill>
                <a:schemeClr val="bg1"/>
              </a:solidFill>
            </a:ln>
          </c:spPr>
          <c:dPt>
            <c:idx val="0"/>
            <c:bubble3D val="0"/>
            <c:spPr>
              <a:solidFill>
                <a:schemeClr val="accent1">
                  <a:lumMod val="75000"/>
                </a:schemeClr>
              </a:solidFill>
              <a:ln w="215900">
                <a:solidFill>
                  <a:schemeClr val="bg1"/>
                </a:solidFill>
              </a:ln>
            </c:spPr>
          </c:dPt>
          <c:dPt>
            <c:idx val="1"/>
            <c:bubble3D val="0"/>
            <c:spPr>
              <a:noFill/>
              <a:ln w="215900">
                <a:solidFill>
                  <a:schemeClr val="bg1"/>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ln w="215900">
              <a:solidFill>
                <a:schemeClr val="bg1"/>
              </a:solidFill>
            </a:ln>
          </c:spPr>
          <c:dPt>
            <c:idx val="0"/>
            <c:bubble3D val="0"/>
            <c:spPr>
              <a:solidFill>
                <a:schemeClr val="accent1"/>
              </a:solidFill>
              <a:ln w="215900">
                <a:solidFill>
                  <a:schemeClr val="bg1"/>
                </a:solidFill>
              </a:ln>
            </c:spPr>
          </c:dPt>
          <c:dPt>
            <c:idx val="1"/>
            <c:bubble3D val="0"/>
            <c:spPr>
              <a:noFill/>
              <a:ln w="215900">
                <a:solidFill>
                  <a:schemeClr val="bg1"/>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8"/>
      </c:doughnutChart>
    </c:plotArea>
    <c:plotVisOnly val="1"/>
    <c:dispBlanksAs val="gap"/>
    <c:showDLblsOverMax val="0"/>
  </c:chart>
  <c:txPr>
    <a:bodyPr/>
    <a:lstStyle/>
    <a:p>
      <a:pPr>
        <a:defRPr sz="1800"/>
      </a:pPr>
      <a:endParaRPr lang="de-DE"/>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solidFill>
              <a:schemeClr val="bg1"/>
            </a:solidFill>
            <a:ln w="215900">
              <a:solidFill>
                <a:schemeClr val="accent1">
                  <a:lumMod val="75000"/>
                </a:schemeClr>
              </a:solidFill>
            </a:ln>
          </c:spPr>
          <c:dPt>
            <c:idx val="0"/>
            <c:bubble3D val="0"/>
          </c:dPt>
          <c:dPt>
            <c:idx val="1"/>
            <c:bubble3D val="0"/>
            <c:spPr>
              <a:solidFill>
                <a:schemeClr val="accent1">
                  <a:lumMod val="75000"/>
                </a:schemeClr>
              </a:solidFill>
              <a:ln w="215900">
                <a:solidFill>
                  <a:schemeClr val="accent1">
                    <a:lumMod val="75000"/>
                  </a:schemeClr>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solidFill>
              <a:schemeClr val="bg1"/>
            </a:solidFill>
            <a:ln w="215900">
              <a:solidFill>
                <a:schemeClr val="accent1">
                  <a:lumMod val="75000"/>
                </a:schemeClr>
              </a:solidFill>
            </a:ln>
          </c:spPr>
          <c:dPt>
            <c:idx val="0"/>
            <c:bubble3D val="0"/>
          </c:dPt>
          <c:dPt>
            <c:idx val="1"/>
            <c:bubble3D val="0"/>
            <c:spPr>
              <a:solidFill>
                <a:schemeClr val="accent1">
                  <a:lumMod val="75000"/>
                </a:schemeClr>
              </a:solidFill>
              <a:ln w="215900">
                <a:solidFill>
                  <a:schemeClr val="accent1">
                    <a:lumMod val="75000"/>
                  </a:schemeClr>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solidFill>
              <a:schemeClr val="bg1"/>
            </a:solidFill>
            <a:ln w="215900">
              <a:solidFill>
                <a:schemeClr val="accent1">
                  <a:lumMod val="75000"/>
                </a:schemeClr>
              </a:solidFill>
            </a:ln>
          </c:spPr>
          <c:dPt>
            <c:idx val="0"/>
            <c:bubble3D val="0"/>
          </c:dPt>
          <c:dPt>
            <c:idx val="1"/>
            <c:bubble3D val="0"/>
            <c:spPr>
              <a:solidFill>
                <a:schemeClr val="accent1">
                  <a:lumMod val="75000"/>
                </a:schemeClr>
              </a:solidFill>
              <a:ln w="215900">
                <a:solidFill>
                  <a:schemeClr val="accent1">
                    <a:lumMod val="75000"/>
                  </a:schemeClr>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solidFill>
              <a:schemeClr val="bg1"/>
            </a:solidFill>
            <a:ln w="215900">
              <a:solidFill>
                <a:schemeClr val="accent1">
                  <a:lumMod val="75000"/>
                </a:schemeClr>
              </a:solidFill>
            </a:ln>
          </c:spPr>
          <c:dPt>
            <c:idx val="0"/>
            <c:bubble3D val="0"/>
          </c:dPt>
          <c:dPt>
            <c:idx val="1"/>
            <c:bubble3D val="0"/>
            <c:spPr>
              <a:solidFill>
                <a:schemeClr val="accent1">
                  <a:lumMod val="75000"/>
                </a:schemeClr>
              </a:solidFill>
              <a:ln w="215900">
                <a:solidFill>
                  <a:schemeClr val="accent1">
                    <a:lumMod val="75000"/>
                  </a:schemeClr>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8"/>
      </c:doughnutChart>
    </c:plotArea>
    <c:plotVisOnly val="1"/>
    <c:dispBlanksAs val="gap"/>
    <c:showDLblsOverMax val="0"/>
  </c:chart>
  <c:txPr>
    <a:bodyPr/>
    <a:lstStyle/>
    <a:p>
      <a:pPr>
        <a:defRPr sz="1800"/>
      </a:pPr>
      <a:endParaRPr lang="de-DE"/>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ln w="215900">
              <a:solidFill>
                <a:schemeClr val="tx2">
                  <a:lumMod val="50000"/>
                </a:schemeClr>
              </a:solidFill>
            </a:ln>
          </c:spPr>
          <c:dPt>
            <c:idx val="0"/>
            <c:bubble3D val="0"/>
            <c:spPr>
              <a:solidFill>
                <a:schemeClr val="tx2">
                  <a:lumMod val="60000"/>
                  <a:lumOff val="40000"/>
                </a:schemeClr>
              </a:solidFill>
              <a:ln w="215900">
                <a:solidFill>
                  <a:schemeClr val="tx2">
                    <a:lumMod val="50000"/>
                  </a:schemeClr>
                </a:solidFill>
              </a:ln>
            </c:spPr>
          </c:dPt>
          <c:dPt>
            <c:idx val="1"/>
            <c:bubble3D val="0"/>
            <c:spPr>
              <a:noFill/>
              <a:ln w="215900">
                <a:solidFill>
                  <a:schemeClr val="tx2">
                    <a:lumMod val="50000"/>
                  </a:schemeClr>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ln w="215900">
              <a:solidFill>
                <a:schemeClr val="tx2">
                  <a:lumMod val="50000"/>
                </a:schemeClr>
              </a:solidFill>
            </a:ln>
          </c:spPr>
          <c:dPt>
            <c:idx val="0"/>
            <c:bubble3D val="0"/>
            <c:spPr>
              <a:solidFill>
                <a:schemeClr val="tx2">
                  <a:lumMod val="60000"/>
                  <a:lumOff val="40000"/>
                </a:schemeClr>
              </a:solidFill>
              <a:ln w="215900">
                <a:solidFill>
                  <a:schemeClr val="tx2">
                    <a:lumMod val="50000"/>
                  </a:schemeClr>
                </a:solidFill>
              </a:ln>
            </c:spPr>
          </c:dPt>
          <c:dPt>
            <c:idx val="1"/>
            <c:bubble3D val="0"/>
            <c:spPr>
              <a:noFill/>
              <a:ln w="215900">
                <a:solidFill>
                  <a:schemeClr val="tx2">
                    <a:lumMod val="50000"/>
                  </a:schemeClr>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ln w="215900">
              <a:solidFill>
                <a:schemeClr val="tx2">
                  <a:lumMod val="50000"/>
                </a:schemeClr>
              </a:solidFill>
            </a:ln>
          </c:spPr>
          <c:dPt>
            <c:idx val="0"/>
            <c:bubble3D val="0"/>
            <c:spPr>
              <a:solidFill>
                <a:schemeClr val="tx2">
                  <a:lumMod val="60000"/>
                  <a:lumOff val="40000"/>
                </a:schemeClr>
              </a:solidFill>
              <a:ln w="215900">
                <a:solidFill>
                  <a:schemeClr val="tx2">
                    <a:lumMod val="50000"/>
                  </a:schemeClr>
                </a:solidFill>
              </a:ln>
            </c:spPr>
          </c:dPt>
          <c:dPt>
            <c:idx val="1"/>
            <c:bubble3D val="0"/>
            <c:spPr>
              <a:noFill/>
              <a:ln w="215900">
                <a:solidFill>
                  <a:schemeClr val="tx2">
                    <a:lumMod val="50000"/>
                  </a:schemeClr>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ln w="215900">
              <a:solidFill>
                <a:schemeClr val="tx2">
                  <a:lumMod val="50000"/>
                </a:schemeClr>
              </a:solidFill>
            </a:ln>
          </c:spPr>
          <c:dPt>
            <c:idx val="0"/>
            <c:bubble3D val="0"/>
            <c:spPr>
              <a:solidFill>
                <a:schemeClr val="tx2">
                  <a:lumMod val="60000"/>
                  <a:lumOff val="40000"/>
                </a:schemeClr>
              </a:solidFill>
              <a:ln w="215900">
                <a:solidFill>
                  <a:schemeClr val="tx2">
                    <a:lumMod val="50000"/>
                  </a:schemeClr>
                </a:solidFill>
              </a:ln>
            </c:spPr>
          </c:dPt>
          <c:dPt>
            <c:idx val="1"/>
            <c:bubble3D val="0"/>
            <c:spPr>
              <a:noFill/>
              <a:ln w="215900">
                <a:solidFill>
                  <a:schemeClr val="tx2">
                    <a:lumMod val="50000"/>
                  </a:schemeClr>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8"/>
      </c:doughnutChart>
    </c:plotArea>
    <c:plotVisOnly val="1"/>
    <c:dispBlanksAs val="gap"/>
    <c:showDLblsOverMax val="0"/>
  </c:chart>
  <c:txPr>
    <a:bodyPr/>
    <a:lstStyle/>
    <a:p>
      <a:pPr>
        <a:defRPr sz="1800"/>
      </a:pPr>
      <a:endParaRPr lang="de-DE"/>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6"/>
              </a:solidFill>
              <a:effectLst/>
            </c:spPr>
          </c:dPt>
          <c:dPt>
            <c:idx val="1"/>
            <c:bubble3D val="0"/>
            <c:spPr>
              <a:solidFill>
                <a:schemeClr val="bg1">
                  <a:lumMod val="75000"/>
                </a:schemeClr>
              </a:solidFill>
              <a:effectLst/>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3"/>
              </a:solidFill>
              <a:effectLst/>
            </c:spPr>
          </c:dPt>
          <c:dPt>
            <c:idx val="1"/>
            <c:bubble3D val="0"/>
            <c:spPr>
              <a:solidFill>
                <a:schemeClr val="bg1">
                  <a:lumMod val="75000"/>
                </a:schemeClr>
              </a:solidFill>
              <a:effectLst/>
            </c:spPr>
          </c:dPt>
          <c:cat>
            <c:strRef>
              <c:f>Tabelle1!$A$2:$A$3</c:f>
              <c:strCache>
                <c:ptCount val="1"/>
                <c:pt idx="0">
                  <c:v>1. Quartal</c:v>
                </c:pt>
              </c:strCache>
            </c:strRef>
          </c:cat>
          <c:val>
            <c:numRef>
              <c:f>Tabelle1!$B$2:$B$3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3841754155730536E-2"/>
          <c:y val="1.3404854713983359E-2"/>
          <c:w val="0.9126274059492564"/>
          <c:h val="0.90410353603587856"/>
        </c:manualLayout>
      </c:layout>
      <c:scatterChart>
        <c:scatterStyle val="smoothMarker"/>
        <c:varyColors val="0"/>
        <c:ser>
          <c:idx val="0"/>
          <c:order val="0"/>
          <c:tx>
            <c:strRef>
              <c:f>Tabelle1!$B$1</c:f>
              <c:strCache>
                <c:ptCount val="1"/>
                <c:pt idx="0">
                  <c:v>Y-Werte</c:v>
                </c:pt>
              </c:strCache>
            </c:strRef>
          </c:tx>
          <c:spPr>
            <a:ln>
              <a:solidFill>
                <a:schemeClr val="tx2"/>
              </a:solidFill>
            </a:ln>
          </c:spPr>
          <c:marker>
            <c:symbol val="none"/>
          </c:marker>
          <c:xVal>
            <c:numRef>
              <c:f>Tabelle1!$A$2:$A$5</c:f>
              <c:numCache>
                <c:formatCode>General</c:formatCode>
                <c:ptCount val="4"/>
                <c:pt idx="0">
                  <c:v>0</c:v>
                </c:pt>
                <c:pt idx="1">
                  <c:v>1.8</c:v>
                </c:pt>
                <c:pt idx="2">
                  <c:v>2.6</c:v>
                </c:pt>
                <c:pt idx="3">
                  <c:v>3</c:v>
                </c:pt>
              </c:numCache>
            </c:numRef>
          </c:xVal>
          <c:yVal>
            <c:numRef>
              <c:f>Tabelle1!$B$2:$B$5</c:f>
              <c:numCache>
                <c:formatCode>General</c:formatCode>
                <c:ptCount val="4"/>
                <c:pt idx="0">
                  <c:v>1</c:v>
                </c:pt>
                <c:pt idx="1">
                  <c:v>2</c:v>
                </c:pt>
                <c:pt idx="2">
                  <c:v>0.2</c:v>
                </c:pt>
                <c:pt idx="3">
                  <c:v>2</c:v>
                </c:pt>
              </c:numCache>
            </c:numRef>
          </c:yVal>
          <c:smooth val="1"/>
        </c:ser>
        <c:ser>
          <c:idx val="1"/>
          <c:order val="1"/>
          <c:tx>
            <c:strRef>
              <c:f>Tabelle1!$C$1</c:f>
              <c:strCache>
                <c:ptCount val="1"/>
                <c:pt idx="0">
                  <c:v>Spalte1</c:v>
                </c:pt>
              </c:strCache>
            </c:strRef>
          </c:tx>
          <c:spPr>
            <a:ln>
              <a:solidFill>
                <a:schemeClr val="bg1">
                  <a:lumMod val="85000"/>
                </a:schemeClr>
              </a:solidFill>
            </a:ln>
          </c:spPr>
          <c:marker>
            <c:symbol val="none"/>
          </c:marker>
          <c:xVal>
            <c:numRef>
              <c:f>Tabelle1!$A$2:$A$5</c:f>
              <c:numCache>
                <c:formatCode>General</c:formatCode>
                <c:ptCount val="4"/>
                <c:pt idx="0">
                  <c:v>0</c:v>
                </c:pt>
                <c:pt idx="1">
                  <c:v>1.8</c:v>
                </c:pt>
                <c:pt idx="2">
                  <c:v>2.6</c:v>
                </c:pt>
                <c:pt idx="3">
                  <c:v>3</c:v>
                </c:pt>
              </c:numCache>
            </c:numRef>
          </c:xVal>
          <c:yVal>
            <c:numRef>
              <c:f>Tabelle1!$C$2:$C$5</c:f>
              <c:numCache>
                <c:formatCode>General</c:formatCode>
                <c:ptCount val="4"/>
                <c:pt idx="0">
                  <c:v>4</c:v>
                </c:pt>
                <c:pt idx="1">
                  <c:v>1.5</c:v>
                </c:pt>
                <c:pt idx="2">
                  <c:v>3</c:v>
                </c:pt>
                <c:pt idx="3">
                  <c:v>0.2</c:v>
                </c:pt>
              </c:numCache>
            </c:numRef>
          </c:yVal>
          <c:smooth val="1"/>
        </c:ser>
        <c:ser>
          <c:idx val="2"/>
          <c:order val="2"/>
          <c:tx>
            <c:strRef>
              <c:f>Tabelle1!$D$1</c:f>
              <c:strCache>
                <c:ptCount val="1"/>
                <c:pt idx="0">
                  <c:v>Spalte2</c:v>
                </c:pt>
              </c:strCache>
            </c:strRef>
          </c:tx>
          <c:spPr>
            <a:ln>
              <a:solidFill>
                <a:schemeClr val="accent6"/>
              </a:solidFill>
            </a:ln>
          </c:spPr>
          <c:marker>
            <c:symbol val="none"/>
          </c:marker>
          <c:xVal>
            <c:numRef>
              <c:f>Tabelle1!$A$2:$A$5</c:f>
              <c:numCache>
                <c:formatCode>General</c:formatCode>
                <c:ptCount val="4"/>
                <c:pt idx="0">
                  <c:v>0</c:v>
                </c:pt>
                <c:pt idx="1">
                  <c:v>1.8</c:v>
                </c:pt>
                <c:pt idx="2">
                  <c:v>2.6</c:v>
                </c:pt>
                <c:pt idx="3">
                  <c:v>3</c:v>
                </c:pt>
              </c:numCache>
            </c:numRef>
          </c:xVal>
          <c:yVal>
            <c:numRef>
              <c:f>Tabelle1!$D$2:$D$5</c:f>
              <c:numCache>
                <c:formatCode>General</c:formatCode>
                <c:ptCount val="4"/>
                <c:pt idx="0">
                  <c:v>3</c:v>
                </c:pt>
                <c:pt idx="1">
                  <c:v>2</c:v>
                </c:pt>
                <c:pt idx="2">
                  <c:v>5</c:v>
                </c:pt>
                <c:pt idx="3">
                  <c:v>3</c:v>
                </c:pt>
              </c:numCache>
            </c:numRef>
          </c:yVal>
          <c:smooth val="1"/>
        </c:ser>
        <c:dLbls>
          <c:showLegendKey val="0"/>
          <c:showVal val="0"/>
          <c:showCatName val="0"/>
          <c:showSerName val="0"/>
          <c:showPercent val="0"/>
          <c:showBubbleSize val="0"/>
        </c:dLbls>
        <c:axId val="219372928"/>
        <c:axId val="219378816"/>
      </c:scatterChart>
      <c:valAx>
        <c:axId val="219372928"/>
        <c:scaling>
          <c:orientation val="minMax"/>
          <c:max val="3"/>
        </c:scaling>
        <c:delete val="0"/>
        <c:axPos val="b"/>
        <c:numFmt formatCode="General" sourceLinked="1"/>
        <c:majorTickMark val="none"/>
        <c:minorTickMark val="none"/>
        <c:tickLblPos val="none"/>
        <c:spPr>
          <a:ln>
            <a:noFill/>
          </a:ln>
        </c:spPr>
        <c:crossAx val="219378816"/>
        <c:crosses val="autoZero"/>
        <c:crossBetween val="midCat"/>
      </c:valAx>
      <c:valAx>
        <c:axId val="219378816"/>
        <c:scaling>
          <c:orientation val="minMax"/>
        </c:scaling>
        <c:delete val="1"/>
        <c:axPos val="l"/>
        <c:majorGridlines>
          <c:spPr>
            <a:ln>
              <a:noFill/>
            </a:ln>
          </c:spPr>
        </c:majorGridlines>
        <c:numFmt formatCode="General" sourceLinked="1"/>
        <c:majorTickMark val="out"/>
        <c:minorTickMark val="none"/>
        <c:tickLblPos val="nextTo"/>
        <c:crossAx val="219372928"/>
        <c:crosses val="autoZero"/>
        <c:crossBetween val="midCat"/>
      </c:valAx>
    </c:plotArea>
    <c:plotVisOnly val="1"/>
    <c:dispBlanksAs val="gap"/>
    <c:showDLblsOverMax val="0"/>
  </c:chart>
  <c:txPr>
    <a:bodyPr/>
    <a:lstStyle/>
    <a:p>
      <a:pPr>
        <a:defRPr sz="1800"/>
      </a:pPr>
      <a:endParaRPr lang="de-DE"/>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6">
                  <a:lumMod val="60000"/>
                  <a:lumOff val="40000"/>
                </a:schemeClr>
              </a:solidFill>
              <a:effectLst/>
            </c:spPr>
          </c:dPt>
          <c:dPt>
            <c:idx val="1"/>
            <c:bubble3D val="0"/>
            <c:spPr>
              <a:solidFill>
                <a:schemeClr val="accent6">
                  <a:lumMod val="75000"/>
                </a:schemeClr>
              </a:solidFill>
              <a:effectLst/>
            </c:spPr>
          </c:dPt>
          <c:cat>
            <c:strRef>
              <c:f>Tabelle1!$A$2:$A$5</c:f>
              <c:strCache>
                <c:ptCount val="1"/>
                <c:pt idx="0">
                  <c:v>1. Quartal</c:v>
                </c:pt>
              </c:strCache>
            </c:strRef>
          </c:cat>
          <c:val>
            <c:numRef>
              <c:f>Tabelle1!$B$2:$B$5</c:f>
              <c:numCache>
                <c:formatCode>General</c:formatCode>
                <c:ptCount val="4"/>
                <c:pt idx="0">
                  <c:v>77</c:v>
                </c:pt>
                <c:pt idx="1">
                  <c:v>23</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3">
                  <a:lumMod val="60000"/>
                  <a:lumOff val="40000"/>
                </a:schemeClr>
              </a:solidFill>
              <a:effectLst/>
            </c:spPr>
          </c:dPt>
          <c:dPt>
            <c:idx val="1"/>
            <c:bubble3D val="0"/>
            <c:spPr>
              <a:solidFill>
                <a:schemeClr val="accent3">
                  <a:lumMod val="75000"/>
                </a:schemeClr>
              </a:solidFill>
              <a:effectLst/>
            </c:spPr>
          </c:dPt>
          <c:cat>
            <c:strRef>
              <c:f>Tabelle1!$A$2:$A$3</c:f>
              <c:strCache>
                <c:ptCount val="1"/>
                <c:pt idx="0">
                  <c:v>1. Quartal</c:v>
                </c:pt>
              </c:strCache>
            </c:strRef>
          </c:cat>
          <c:val>
            <c:numRef>
              <c:f>Tabelle1!$B$2:$B$3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3"/>
              </a:solidFill>
              <a:effectLst/>
            </c:spPr>
          </c:dPt>
          <c:dPt>
            <c:idx val="1"/>
            <c:bubble3D val="0"/>
            <c:spPr>
              <a:solidFill>
                <a:schemeClr val="tx2">
                  <a:lumMod val="50000"/>
                </a:schemeClr>
              </a:solidFill>
              <a:effectLst/>
            </c:spPr>
          </c:dPt>
          <c:cat>
            <c:strRef>
              <c:f>Tabelle1!$A$2:$A$5</c:f>
              <c:strCache>
                <c:ptCount val="1"/>
                <c:pt idx="0">
                  <c:v>1. Quartal</c:v>
                </c:pt>
              </c:strCache>
            </c:strRef>
          </c:cat>
          <c:val>
            <c:numRef>
              <c:f>Tabelle1!$B$2:$B$5</c:f>
              <c:numCache>
                <c:formatCode>General</c:formatCode>
                <c:ptCount val="4"/>
                <c:pt idx="0">
                  <c:v>77</c:v>
                </c:pt>
                <c:pt idx="1">
                  <c:v>23</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6"/>
              </a:solidFill>
              <a:effectLst/>
            </c:spPr>
          </c:dPt>
          <c:dPt>
            <c:idx val="1"/>
            <c:bubble3D val="0"/>
            <c:spPr>
              <a:solidFill>
                <a:schemeClr val="tx2">
                  <a:lumMod val="50000"/>
                </a:schemeClr>
              </a:solidFill>
              <a:effectLst/>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1">
                  <a:lumMod val="60000"/>
                  <a:lumOff val="40000"/>
                </a:schemeClr>
              </a:solidFill>
              <a:effectLst/>
            </c:spPr>
          </c:dPt>
          <c:dPt>
            <c:idx val="1"/>
            <c:bubble3D val="0"/>
            <c:spPr>
              <a:solidFill>
                <a:schemeClr val="tx2">
                  <a:lumMod val="50000"/>
                </a:schemeClr>
              </a:solidFill>
              <a:effectLst/>
            </c:spPr>
          </c:dPt>
          <c:cat>
            <c:strRef>
              <c:f>Tabelle1!$A$2:$A$3</c:f>
              <c:strCache>
                <c:ptCount val="1"/>
                <c:pt idx="0">
                  <c:v>1. Quartal</c:v>
                </c:pt>
              </c:strCache>
            </c:strRef>
          </c:cat>
          <c:val>
            <c:numRef>
              <c:f>Tabelle1!$B$2:$B$3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1">
                  <a:lumMod val="60000"/>
                  <a:lumOff val="40000"/>
                </a:schemeClr>
              </a:solidFill>
              <a:effectLst/>
            </c:spPr>
          </c:dPt>
          <c:dPt>
            <c:idx val="1"/>
            <c:bubble3D val="0"/>
            <c:spPr>
              <a:solidFill>
                <a:schemeClr val="tx2">
                  <a:lumMod val="50000"/>
                </a:schemeClr>
              </a:solidFill>
              <a:effectLst/>
            </c:spPr>
          </c:dPt>
          <c:cat>
            <c:strRef>
              <c:f>Tabelle1!$A$2:$A$3</c:f>
              <c:strCache>
                <c:ptCount val="1"/>
                <c:pt idx="0">
                  <c:v>1. Quartal</c:v>
                </c:pt>
              </c:strCache>
            </c:strRef>
          </c:cat>
          <c:val>
            <c:numRef>
              <c:f>Tabelle1!$B$2:$B$3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3"/>
              </a:solidFill>
              <a:effectLst/>
            </c:spPr>
          </c:dPt>
          <c:dPt>
            <c:idx val="1"/>
            <c:bubble3D val="0"/>
            <c:spPr>
              <a:solidFill>
                <a:schemeClr val="tx2">
                  <a:lumMod val="50000"/>
                </a:schemeClr>
              </a:solidFill>
              <a:effectLst/>
            </c:spPr>
          </c:dPt>
          <c:cat>
            <c:strRef>
              <c:f>Tabelle1!$A$2:$A$5</c:f>
              <c:strCache>
                <c:ptCount val="1"/>
                <c:pt idx="0">
                  <c:v>1. Quartal</c:v>
                </c:pt>
              </c:strCache>
            </c:strRef>
          </c:cat>
          <c:val>
            <c:numRef>
              <c:f>Tabelle1!$B$2:$B$5</c:f>
              <c:numCache>
                <c:formatCode>General</c:formatCode>
                <c:ptCount val="4"/>
                <c:pt idx="0">
                  <c:v>65</c:v>
                </c:pt>
                <c:pt idx="1">
                  <c:v>35</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0073050211846551E-2"/>
          <c:y val="0.10868221458220167"/>
          <c:w val="0.94309047361994414"/>
          <c:h val="0.81695378226470483"/>
        </c:manualLayout>
      </c:layout>
      <c:scatterChart>
        <c:scatterStyle val="smoothMarker"/>
        <c:varyColors val="0"/>
        <c:ser>
          <c:idx val="0"/>
          <c:order val="0"/>
          <c:tx>
            <c:strRef>
              <c:f>Tabelle1!$B$1</c:f>
              <c:strCache>
                <c:ptCount val="1"/>
                <c:pt idx="0">
                  <c:v>Y-Werte</c:v>
                </c:pt>
              </c:strCache>
            </c:strRef>
          </c:tx>
          <c:marker>
            <c:symbol val="circle"/>
            <c:size val="10"/>
            <c:spPr>
              <a:solidFill>
                <a:schemeClr val="accent1">
                  <a:lumMod val="75000"/>
                </a:schemeClr>
              </a:solidFill>
              <a:ln w="28575"/>
            </c:spPr>
          </c:marker>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Tabelle1!$B$2:$B$16</c:f>
              <c:numCache>
                <c:formatCode>General</c:formatCode>
                <c:ptCount val="15"/>
                <c:pt idx="0">
                  <c:v>0</c:v>
                </c:pt>
                <c:pt idx="1">
                  <c:v>0.5</c:v>
                </c:pt>
                <c:pt idx="2">
                  <c:v>2</c:v>
                </c:pt>
                <c:pt idx="3">
                  <c:v>0.1</c:v>
                </c:pt>
                <c:pt idx="4">
                  <c:v>3</c:v>
                </c:pt>
                <c:pt idx="5">
                  <c:v>2</c:v>
                </c:pt>
                <c:pt idx="6">
                  <c:v>0.5</c:v>
                </c:pt>
                <c:pt idx="7">
                  <c:v>5</c:v>
                </c:pt>
                <c:pt idx="8">
                  <c:v>0.2</c:v>
                </c:pt>
                <c:pt idx="9">
                  <c:v>3</c:v>
                </c:pt>
                <c:pt idx="10">
                  <c:v>1</c:v>
                </c:pt>
                <c:pt idx="11">
                  <c:v>7</c:v>
                </c:pt>
                <c:pt idx="12">
                  <c:v>0</c:v>
                </c:pt>
                <c:pt idx="13">
                  <c:v>5</c:v>
                </c:pt>
              </c:numCache>
            </c:numRef>
          </c:yVal>
          <c:smooth val="1"/>
        </c:ser>
        <c:dLbls>
          <c:showLegendKey val="0"/>
          <c:showVal val="0"/>
          <c:showCatName val="0"/>
          <c:showSerName val="0"/>
          <c:showPercent val="0"/>
          <c:showBubbleSize val="0"/>
        </c:dLbls>
        <c:axId val="220353664"/>
        <c:axId val="220355584"/>
      </c:scatterChart>
      <c:valAx>
        <c:axId val="220353664"/>
        <c:scaling>
          <c:orientation val="minMax"/>
          <c:max val="13"/>
          <c:min val="0"/>
        </c:scaling>
        <c:delete val="0"/>
        <c:axPos val="b"/>
        <c:numFmt formatCode="General" sourceLinked="1"/>
        <c:majorTickMark val="none"/>
        <c:minorTickMark val="none"/>
        <c:tickLblPos val="none"/>
        <c:spPr>
          <a:ln>
            <a:noFill/>
          </a:ln>
        </c:spPr>
        <c:crossAx val="220355584"/>
        <c:crosses val="autoZero"/>
        <c:crossBetween val="midCat"/>
      </c:valAx>
      <c:valAx>
        <c:axId val="220355584"/>
        <c:scaling>
          <c:orientation val="minMax"/>
        </c:scaling>
        <c:delete val="1"/>
        <c:axPos val="l"/>
        <c:majorGridlines>
          <c:spPr>
            <a:ln>
              <a:noFill/>
            </a:ln>
          </c:spPr>
        </c:majorGridlines>
        <c:numFmt formatCode="General" sourceLinked="1"/>
        <c:majorTickMark val="out"/>
        <c:minorTickMark val="none"/>
        <c:tickLblPos val="nextTo"/>
        <c:crossAx val="220353664"/>
        <c:crosses val="autoZero"/>
        <c:crossBetween val="midCat"/>
      </c:valAx>
      <c:spPr>
        <a:ln>
          <a:noFill/>
        </a:ln>
      </c:spPr>
    </c:plotArea>
    <c:plotVisOnly val="1"/>
    <c:dispBlanksAs val="gap"/>
    <c:showDLblsOverMax val="0"/>
  </c:chart>
  <c:txPr>
    <a:bodyPr/>
    <a:lstStyle/>
    <a:p>
      <a:pPr>
        <a:defRPr sz="1800"/>
      </a:pPr>
      <a:endParaRPr lang="de-DE"/>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132542148607058E-2"/>
          <c:y val="3.0948716376526832E-3"/>
          <c:w val="0.95370363750242593"/>
          <c:h val="0.94013879463514016"/>
        </c:manualLayout>
      </c:layout>
      <c:scatterChart>
        <c:scatterStyle val="smoothMarker"/>
        <c:varyColors val="0"/>
        <c:ser>
          <c:idx val="0"/>
          <c:order val="0"/>
          <c:tx>
            <c:strRef>
              <c:f>Tabelle1!$B$1</c:f>
              <c:strCache>
                <c:ptCount val="1"/>
                <c:pt idx="0">
                  <c:v>Y-Werte</c:v>
                </c:pt>
              </c:strCache>
            </c:strRef>
          </c:tx>
          <c:spPr>
            <a:ln>
              <a:solidFill>
                <a:schemeClr val="tx2">
                  <a:lumMod val="60000"/>
                  <a:lumOff val="40000"/>
                </a:schemeClr>
              </a:solidFill>
            </a:ln>
          </c:spPr>
          <c:marker>
            <c:symbol val="circle"/>
            <c:size val="10"/>
            <c:spPr>
              <a:solidFill>
                <a:schemeClr val="tx2">
                  <a:lumMod val="50000"/>
                </a:schemeClr>
              </a:solidFill>
              <a:ln w="28575">
                <a:solidFill>
                  <a:schemeClr val="tx2">
                    <a:lumMod val="60000"/>
                    <a:lumOff val="40000"/>
                  </a:schemeClr>
                </a:solidFill>
              </a:ln>
            </c:spPr>
          </c:marker>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Tabelle1!$B$2:$B$16</c:f>
              <c:numCache>
                <c:formatCode>General</c:formatCode>
                <c:ptCount val="15"/>
                <c:pt idx="0">
                  <c:v>1</c:v>
                </c:pt>
                <c:pt idx="1">
                  <c:v>2</c:v>
                </c:pt>
                <c:pt idx="2">
                  <c:v>2</c:v>
                </c:pt>
                <c:pt idx="3">
                  <c:v>7</c:v>
                </c:pt>
                <c:pt idx="4">
                  <c:v>3</c:v>
                </c:pt>
                <c:pt idx="5">
                  <c:v>2</c:v>
                </c:pt>
                <c:pt idx="6">
                  <c:v>0.5</c:v>
                </c:pt>
                <c:pt idx="7">
                  <c:v>2</c:v>
                </c:pt>
                <c:pt idx="8">
                  <c:v>0.2</c:v>
                </c:pt>
                <c:pt idx="9">
                  <c:v>3</c:v>
                </c:pt>
                <c:pt idx="10">
                  <c:v>1</c:v>
                </c:pt>
                <c:pt idx="11">
                  <c:v>2</c:v>
                </c:pt>
                <c:pt idx="12">
                  <c:v>1</c:v>
                </c:pt>
                <c:pt idx="13">
                  <c:v>8</c:v>
                </c:pt>
              </c:numCache>
            </c:numRef>
          </c:yVal>
          <c:smooth val="1"/>
        </c:ser>
        <c:ser>
          <c:idx val="1"/>
          <c:order val="1"/>
          <c:tx>
            <c:strRef>
              <c:f>Tabelle1!$C$1</c:f>
              <c:strCache>
                <c:ptCount val="1"/>
                <c:pt idx="0">
                  <c:v>Spalte1</c:v>
                </c:pt>
              </c:strCache>
            </c:strRef>
          </c:tx>
          <c:spPr>
            <a:ln w="28575">
              <a:solidFill>
                <a:schemeClr val="tx2"/>
              </a:solidFill>
            </a:ln>
          </c:spPr>
          <c:marker>
            <c:symbol val="circle"/>
            <c:size val="10"/>
            <c:spPr>
              <a:solidFill>
                <a:schemeClr val="tx2">
                  <a:lumMod val="50000"/>
                </a:schemeClr>
              </a:solidFill>
              <a:ln w="28575">
                <a:solidFill>
                  <a:schemeClr val="tx2"/>
                </a:solidFill>
              </a:ln>
            </c:spPr>
          </c:marker>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Tabelle1!$C$2:$C$16</c:f>
              <c:numCache>
                <c:formatCode>General</c:formatCode>
                <c:ptCount val="15"/>
                <c:pt idx="0">
                  <c:v>2</c:v>
                </c:pt>
                <c:pt idx="1">
                  <c:v>4</c:v>
                </c:pt>
                <c:pt idx="2">
                  <c:v>2</c:v>
                </c:pt>
                <c:pt idx="3">
                  <c:v>0.2</c:v>
                </c:pt>
                <c:pt idx="4">
                  <c:v>3</c:v>
                </c:pt>
                <c:pt idx="5">
                  <c:v>1</c:v>
                </c:pt>
                <c:pt idx="6">
                  <c:v>5</c:v>
                </c:pt>
                <c:pt idx="7">
                  <c:v>0.5</c:v>
                </c:pt>
                <c:pt idx="8">
                  <c:v>7</c:v>
                </c:pt>
                <c:pt idx="9">
                  <c:v>0.2</c:v>
                </c:pt>
                <c:pt idx="10">
                  <c:v>1</c:v>
                </c:pt>
                <c:pt idx="11">
                  <c:v>4</c:v>
                </c:pt>
                <c:pt idx="12">
                  <c:v>1</c:v>
                </c:pt>
                <c:pt idx="13">
                  <c:v>0</c:v>
                </c:pt>
              </c:numCache>
            </c:numRef>
          </c:yVal>
          <c:smooth val="1"/>
        </c:ser>
        <c:dLbls>
          <c:showLegendKey val="0"/>
          <c:showVal val="0"/>
          <c:showCatName val="0"/>
          <c:showSerName val="0"/>
          <c:showPercent val="0"/>
          <c:showBubbleSize val="0"/>
        </c:dLbls>
        <c:axId val="221143040"/>
        <c:axId val="221144960"/>
      </c:scatterChart>
      <c:valAx>
        <c:axId val="221143040"/>
        <c:scaling>
          <c:orientation val="minMax"/>
          <c:max val="13"/>
          <c:min val="0"/>
        </c:scaling>
        <c:delete val="0"/>
        <c:axPos val="b"/>
        <c:numFmt formatCode="General" sourceLinked="1"/>
        <c:majorTickMark val="out"/>
        <c:minorTickMark val="none"/>
        <c:tickLblPos val="none"/>
        <c:spPr>
          <a:ln>
            <a:noFill/>
          </a:ln>
        </c:spPr>
        <c:crossAx val="221144960"/>
        <c:crosses val="autoZero"/>
        <c:crossBetween val="midCat"/>
      </c:valAx>
      <c:valAx>
        <c:axId val="221144960"/>
        <c:scaling>
          <c:orientation val="minMax"/>
        </c:scaling>
        <c:delete val="1"/>
        <c:axPos val="l"/>
        <c:majorGridlines>
          <c:spPr>
            <a:ln>
              <a:noFill/>
            </a:ln>
          </c:spPr>
        </c:majorGridlines>
        <c:numFmt formatCode="General" sourceLinked="1"/>
        <c:majorTickMark val="out"/>
        <c:minorTickMark val="none"/>
        <c:tickLblPos val="nextTo"/>
        <c:crossAx val="221143040"/>
        <c:crosses val="autoZero"/>
        <c:crossBetween val="midCat"/>
      </c:valAx>
      <c:spPr>
        <a:ln>
          <a:noFill/>
        </a:ln>
      </c:spPr>
    </c:plotArea>
    <c:plotVisOnly val="1"/>
    <c:dispBlanksAs val="gap"/>
    <c:showDLblsOverMax val="0"/>
  </c:chart>
  <c:txPr>
    <a:bodyPr/>
    <a:lstStyle/>
    <a:p>
      <a:pPr>
        <a:defRPr sz="1800"/>
      </a:pPr>
      <a:endParaRPr lang="de-DE"/>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9213948256468E-2"/>
          <c:y val="0.3461303758722063"/>
          <c:w val="0.8575478065241845"/>
          <c:h val="0.5243192091759421"/>
        </c:manualLayout>
      </c:layout>
      <c:barChart>
        <c:barDir val="col"/>
        <c:grouping val="clustered"/>
        <c:varyColors val="0"/>
        <c:ser>
          <c:idx val="0"/>
          <c:order val="0"/>
          <c:tx>
            <c:strRef>
              <c:f>Tabelle1!$B$1</c:f>
              <c:strCache>
                <c:ptCount val="1"/>
                <c:pt idx="0">
                  <c:v>Datenreihe 1</c:v>
                </c:pt>
              </c:strCache>
            </c:strRef>
          </c:tx>
          <c:spPr>
            <a:solidFill>
              <a:schemeClr val="accent3">
                <a:lumMod val="50000"/>
              </a:schemeClr>
            </a:solidFill>
          </c:spPr>
          <c:invertIfNegative val="0"/>
          <c:dPt>
            <c:idx val="0"/>
            <c:invertIfNegative val="0"/>
            <c:bubble3D val="0"/>
            <c:spPr>
              <a:solidFill>
                <a:schemeClr val="accent3"/>
              </a:solidFill>
            </c:spPr>
          </c:dPt>
          <c:dPt>
            <c:idx val="2"/>
            <c:invertIfNegative val="0"/>
            <c:bubble3D val="0"/>
          </c:dPt>
          <c:dPt>
            <c:idx val="3"/>
            <c:invertIfNegative val="0"/>
            <c:bubble3D val="0"/>
            <c:spPr>
              <a:solidFill>
                <a:schemeClr val="accent3"/>
              </a:solidFill>
            </c:spPr>
          </c:dPt>
          <c:dPt>
            <c:idx val="8"/>
            <c:invertIfNegative val="0"/>
            <c:bubble3D val="0"/>
            <c:spPr>
              <a:solidFill>
                <a:schemeClr val="accent3"/>
              </a:solidFill>
            </c:spPr>
          </c:dPt>
          <c:cat>
            <c:numRef>
              <c:f>Tabelle1!$A$2:$A$11</c:f>
              <c:numCache>
                <c:formatCode>0%</c:formatCode>
                <c:ptCount val="10"/>
                <c:pt idx="0">
                  <c:v>0.95</c:v>
                </c:pt>
                <c:pt idx="1">
                  <c:v>0.98</c:v>
                </c:pt>
                <c:pt idx="2">
                  <c:v>0.7</c:v>
                </c:pt>
                <c:pt idx="3">
                  <c:v>0.2</c:v>
                </c:pt>
                <c:pt idx="4">
                  <c:v>0.3</c:v>
                </c:pt>
                <c:pt idx="5">
                  <c:v>0.15</c:v>
                </c:pt>
                <c:pt idx="6">
                  <c:v>0.05</c:v>
                </c:pt>
                <c:pt idx="7">
                  <c:v>0.2</c:v>
                </c:pt>
                <c:pt idx="8">
                  <c:v>0.4</c:v>
                </c:pt>
                <c:pt idx="9">
                  <c:v>0.35</c:v>
                </c:pt>
              </c:numCache>
            </c:numRef>
          </c:cat>
          <c:val>
            <c:numRef>
              <c:f>Tabelle1!$B$2:$B$11</c:f>
              <c:numCache>
                <c:formatCode>General</c:formatCode>
                <c:ptCount val="10"/>
                <c:pt idx="0">
                  <c:v>95</c:v>
                </c:pt>
                <c:pt idx="1">
                  <c:v>98</c:v>
                </c:pt>
                <c:pt idx="2">
                  <c:v>70</c:v>
                </c:pt>
                <c:pt idx="3">
                  <c:v>20</c:v>
                </c:pt>
                <c:pt idx="4">
                  <c:v>30</c:v>
                </c:pt>
                <c:pt idx="5">
                  <c:v>15</c:v>
                </c:pt>
                <c:pt idx="6">
                  <c:v>5</c:v>
                </c:pt>
                <c:pt idx="7">
                  <c:v>20</c:v>
                </c:pt>
                <c:pt idx="8">
                  <c:v>40</c:v>
                </c:pt>
                <c:pt idx="9">
                  <c:v>35</c:v>
                </c:pt>
              </c:numCache>
            </c:numRef>
          </c:val>
        </c:ser>
        <c:dLbls>
          <c:showLegendKey val="0"/>
          <c:showVal val="0"/>
          <c:showCatName val="0"/>
          <c:showSerName val="0"/>
          <c:showPercent val="0"/>
          <c:showBubbleSize val="0"/>
        </c:dLbls>
        <c:gapWidth val="99"/>
        <c:axId val="221919872"/>
        <c:axId val="221921664"/>
      </c:barChart>
      <c:catAx>
        <c:axId val="221919872"/>
        <c:scaling>
          <c:orientation val="minMax"/>
        </c:scaling>
        <c:delete val="0"/>
        <c:axPos val="b"/>
        <c:numFmt formatCode="0%" sourceLinked="1"/>
        <c:majorTickMark val="none"/>
        <c:minorTickMark val="none"/>
        <c:tickLblPos val="nextTo"/>
        <c:spPr>
          <a:ln>
            <a:noFill/>
          </a:ln>
        </c:spPr>
        <c:txPr>
          <a:bodyPr/>
          <a:lstStyle/>
          <a:p>
            <a:pPr>
              <a:defRPr sz="1400">
                <a:solidFill>
                  <a:schemeClr val="tx1"/>
                </a:solidFill>
              </a:defRPr>
            </a:pPr>
            <a:endParaRPr lang="de-DE"/>
          </a:p>
        </c:txPr>
        <c:crossAx val="221921664"/>
        <c:crosses val="autoZero"/>
        <c:auto val="1"/>
        <c:lblAlgn val="ctr"/>
        <c:lblOffset val="100"/>
        <c:noMultiLvlLbl val="0"/>
      </c:catAx>
      <c:valAx>
        <c:axId val="221921664"/>
        <c:scaling>
          <c:orientation val="minMax"/>
        </c:scaling>
        <c:delete val="1"/>
        <c:axPos val="l"/>
        <c:majorGridlines>
          <c:spPr>
            <a:ln>
              <a:noFill/>
            </a:ln>
          </c:spPr>
        </c:majorGridlines>
        <c:numFmt formatCode="General" sourceLinked="1"/>
        <c:majorTickMark val="out"/>
        <c:minorTickMark val="none"/>
        <c:tickLblPos val="nextTo"/>
        <c:crossAx val="221919872"/>
        <c:crosses val="autoZero"/>
        <c:crossBetween val="between"/>
      </c:valAx>
    </c:plotArea>
    <c:plotVisOnly val="1"/>
    <c:dispBlanksAs val="gap"/>
    <c:showDLblsOverMax val="0"/>
  </c:chart>
  <c:txPr>
    <a:bodyPr/>
    <a:lstStyle/>
    <a:p>
      <a:pPr>
        <a:defRPr sz="1800"/>
      </a:pPr>
      <a:endParaRPr lang="de-DE"/>
    </a:p>
  </c:txPr>
  <c:externalData r:id="rId1">
    <c:autoUpdate val="0"/>
  </c:externalData>
</c:chartSpace>
</file>

<file path=ppt/drawings/drawing1.xml><?xml version="1.0" encoding="utf-8"?>
<c:userShapes xmlns:c="http://schemas.openxmlformats.org/drawingml/2006/chart">
  <cdr:relSizeAnchor xmlns:cdr="http://schemas.openxmlformats.org/drawingml/2006/chartDrawing">
    <cdr:from>
      <cdr:x>0.46482</cdr:x>
      <cdr:y>0.13117</cdr:y>
    </cdr:from>
    <cdr:to>
      <cdr:x>0.53576</cdr:x>
      <cdr:y>0.22023</cdr:y>
    </cdr:to>
    <cdr:sp macro="" textlink="">
      <cdr:nvSpPr>
        <cdr:cNvPr id="11" name="Ellipse 10"/>
        <cdr:cNvSpPr/>
      </cdr:nvSpPr>
      <cdr:spPr>
        <a:xfrm xmlns:a="http://schemas.openxmlformats.org/drawingml/2006/main">
          <a:off x="2073040" y="462929"/>
          <a:ext cx="316384" cy="314324"/>
        </a:xfrm>
        <a:prstGeom xmlns:a="http://schemas.openxmlformats.org/drawingml/2006/main" prst="ellipse">
          <a:avLst/>
        </a:prstGeom>
        <a:solidFill xmlns:a="http://schemas.openxmlformats.org/drawingml/2006/main">
          <a:schemeClr val="accent3"/>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lIns="36000" tIns="36000" rIns="36000" bIns="36000" rtlCol="0" anchor="ctr"/>
        <a:lstStyle xmlns:a="http://schemas.openxmlformats.org/drawingml/2006/main"/>
        <a:p xmlns:a="http://schemas.openxmlformats.org/drawingml/2006/main">
          <a:endParaRPr lang="de-DE" dirty="0"/>
        </a:p>
      </cdr:txBody>
    </cdr:sp>
  </cdr:relSizeAnchor>
  <cdr:relSizeAnchor xmlns:cdr="http://schemas.openxmlformats.org/drawingml/2006/chartDrawing">
    <cdr:from>
      <cdr:x>0.46482</cdr:x>
      <cdr:y>0.22293</cdr:y>
    </cdr:from>
    <cdr:to>
      <cdr:x>0.53576</cdr:x>
      <cdr:y>0.31199</cdr:y>
    </cdr:to>
    <cdr:sp macro="" textlink="">
      <cdr:nvSpPr>
        <cdr:cNvPr id="12" name="Ellipse 11"/>
        <cdr:cNvSpPr/>
      </cdr:nvSpPr>
      <cdr:spPr>
        <a:xfrm xmlns:a="http://schemas.openxmlformats.org/drawingml/2006/main">
          <a:off x="2073040" y="786778"/>
          <a:ext cx="316384" cy="314325"/>
        </a:xfrm>
        <a:prstGeom xmlns:a="http://schemas.openxmlformats.org/drawingml/2006/main" prst="ellipse">
          <a:avLst/>
        </a:prstGeom>
        <a:solidFill xmlns:a="http://schemas.openxmlformats.org/drawingml/2006/main">
          <a:schemeClr val="accent6"/>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lIns="36000" tIns="36000" rIns="36000" bIns="36000" rtlCol="0" anchor="ctr"/>
        <a:lstStyle xmlns:a="http://schemas.openxmlformats.org/drawingml/2006/main"/>
        <a:p xmlns:a="http://schemas.openxmlformats.org/drawingml/2006/main">
          <a:endParaRPr lang="de-DE" dirty="0"/>
        </a:p>
      </cdr:txBody>
    </cdr:sp>
  </cdr:relSizeAnchor>
  <cdr:relSizeAnchor xmlns:cdr="http://schemas.openxmlformats.org/drawingml/2006/chartDrawing">
    <cdr:from>
      <cdr:x>0.46482</cdr:x>
      <cdr:y>0.31289</cdr:y>
    </cdr:from>
    <cdr:to>
      <cdr:x>0.53662</cdr:x>
      <cdr:y>0.40375</cdr:y>
    </cdr:to>
    <cdr:sp macro="" textlink="">
      <cdr:nvSpPr>
        <cdr:cNvPr id="13" name="Ellipse 12"/>
        <cdr:cNvSpPr/>
      </cdr:nvSpPr>
      <cdr:spPr>
        <a:xfrm xmlns:a="http://schemas.openxmlformats.org/drawingml/2006/main">
          <a:off x="2073040" y="1104278"/>
          <a:ext cx="320219" cy="320675"/>
        </a:xfrm>
        <a:prstGeom xmlns:a="http://schemas.openxmlformats.org/drawingml/2006/main" prst="ellipse">
          <a:avLst/>
        </a:prstGeom>
        <a:solidFill xmlns:a="http://schemas.openxmlformats.org/drawingml/2006/main">
          <a:schemeClr val="tx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lIns="36000" tIns="36000" rIns="36000" bIns="36000" rtlCol="0" anchor="ctr"/>
        <a:lstStyle xmlns:a="http://schemas.openxmlformats.org/drawingml/2006/main"/>
        <a:p xmlns:a="http://schemas.openxmlformats.org/drawingml/2006/main">
          <a:endParaRPr lang="de-DE" dirty="0"/>
        </a:p>
      </cdr:txBody>
    </cdr:sp>
  </cdr:relSizeAnchor>
  <cdr:relSizeAnchor xmlns:cdr="http://schemas.openxmlformats.org/drawingml/2006/chartDrawing">
    <cdr:from>
      <cdr:x>0.46197</cdr:x>
      <cdr:y>0.04093</cdr:y>
    </cdr:from>
    <cdr:to>
      <cdr:x>0.53471</cdr:x>
      <cdr:y>0.13027</cdr:y>
    </cdr:to>
    <cdr:sp macro="" textlink="">
      <cdr:nvSpPr>
        <cdr:cNvPr id="8" name="Ellipse 7"/>
        <cdr:cNvSpPr/>
      </cdr:nvSpPr>
      <cdr:spPr>
        <a:xfrm xmlns:a="http://schemas.openxmlformats.org/drawingml/2006/main">
          <a:off x="2060340" y="144437"/>
          <a:ext cx="324411" cy="315316"/>
        </a:xfrm>
        <a:prstGeom xmlns:a="http://schemas.openxmlformats.org/drawingml/2006/main" prst="ellipse">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lIns="36000" tIns="36000" rIns="36000" bIns="36000" rtlCol="0" anchor="ctr"/>
        <a:lstStyle xmlns:a="http://schemas.openxmlformats.org/drawingml/2006/main"/>
        <a:p xmlns:a="http://schemas.openxmlformats.org/drawingml/2006/main">
          <a:endParaRPr lang="de-DE" dirty="0"/>
        </a:p>
      </cdr:txBody>
    </cdr:sp>
  </cdr:relSizeAnchor>
  <cdr:relSizeAnchor xmlns:cdr="http://schemas.openxmlformats.org/drawingml/2006/chartDrawing">
    <cdr:from>
      <cdr:x>0.48645</cdr:x>
      <cdr:y>0.08791</cdr:y>
    </cdr:from>
    <cdr:to>
      <cdr:x>0.51413</cdr:x>
      <cdr:y>0.08791</cdr:y>
    </cdr:to>
    <cdr:grpSp>
      <cdr:nvGrpSpPr>
        <cdr:cNvPr id="7" name="Gruppieren 6"/>
        <cdr:cNvGrpSpPr/>
      </cdr:nvGrpSpPr>
      <cdr:grpSpPr>
        <a:xfrm xmlns:a="http://schemas.openxmlformats.org/drawingml/2006/main">
          <a:off x="2169507" y="310257"/>
          <a:ext cx="123450" cy="0"/>
          <a:chOff x="2824162" y="344488"/>
          <a:chExt cx="152400" cy="0"/>
        </a:xfrm>
      </cdr:grpSpPr>
      <cdr:cxnSp macro="">
        <cdr:nvCxnSpPr>
          <cdr:cNvPr id="6" name="Gerade Verbindung mit Pfeil 5"/>
          <cdr:cNvCxnSpPr/>
        </cdr:nvCxnSpPr>
        <cdr:spPr>
          <a:xfrm xmlns:a="http://schemas.openxmlformats.org/drawingml/2006/main">
            <a:off x="2824162" y="344488"/>
            <a:ext cx="152400" cy="0"/>
          </a:xfrm>
          <a:prstGeom xmlns:a="http://schemas.openxmlformats.org/drawingml/2006/main" prst="straightConnector1">
            <a:avLst/>
          </a:prstGeom>
          <a:ln xmlns:a="http://schemas.openxmlformats.org/drawingml/2006/main" w="19050">
            <a:solidFill>
              <a:schemeClr val="bg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grpSp>
  </cdr:relSizeAnchor>
  <cdr:relSizeAnchor xmlns:cdr="http://schemas.openxmlformats.org/drawingml/2006/chartDrawing">
    <cdr:from>
      <cdr:x>0.48645</cdr:x>
      <cdr:y>0.1709</cdr:y>
    </cdr:from>
    <cdr:to>
      <cdr:x>0.51413</cdr:x>
      <cdr:y>0.1709</cdr:y>
    </cdr:to>
    <cdr:grpSp>
      <cdr:nvGrpSpPr>
        <cdr:cNvPr id="14" name="Gruppieren 13"/>
        <cdr:cNvGrpSpPr/>
      </cdr:nvGrpSpPr>
      <cdr:grpSpPr>
        <a:xfrm xmlns:a="http://schemas.openxmlformats.org/drawingml/2006/main">
          <a:off x="2169507" y="603150"/>
          <a:ext cx="123450" cy="0"/>
          <a:chOff x="2824162" y="344488"/>
          <a:chExt cx="152400" cy="0"/>
        </a:xfrm>
      </cdr:grpSpPr>
      <cdr:cxnSp macro="">
        <cdr:nvCxnSpPr>
          <cdr:cNvPr id="15" name="Gerade Verbindung mit Pfeil 14"/>
          <cdr:cNvCxnSpPr/>
        </cdr:nvCxnSpPr>
        <cdr:spPr>
          <a:xfrm xmlns:a="http://schemas.openxmlformats.org/drawingml/2006/main">
            <a:off x="2824162" y="344488"/>
            <a:ext cx="152400" cy="0"/>
          </a:xfrm>
          <a:prstGeom xmlns:a="http://schemas.openxmlformats.org/drawingml/2006/main" prst="straightConnector1">
            <a:avLst/>
          </a:prstGeom>
          <a:ln xmlns:a="http://schemas.openxmlformats.org/drawingml/2006/main" w="19050">
            <a:solidFill>
              <a:schemeClr val="bg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grpSp>
  </cdr:relSizeAnchor>
  <cdr:relSizeAnchor xmlns:cdr="http://schemas.openxmlformats.org/drawingml/2006/chartDrawing">
    <cdr:from>
      <cdr:x>0.48645</cdr:x>
      <cdr:y>0.26402</cdr:y>
    </cdr:from>
    <cdr:to>
      <cdr:x>0.51413</cdr:x>
      <cdr:y>0.26402</cdr:y>
    </cdr:to>
    <cdr:grpSp>
      <cdr:nvGrpSpPr>
        <cdr:cNvPr id="16" name="Gruppieren 15"/>
        <cdr:cNvGrpSpPr/>
      </cdr:nvGrpSpPr>
      <cdr:grpSpPr>
        <a:xfrm xmlns:a="http://schemas.openxmlformats.org/drawingml/2006/main">
          <a:off x="2169507" y="931795"/>
          <a:ext cx="123450" cy="0"/>
          <a:chOff x="2824162" y="344488"/>
          <a:chExt cx="152400" cy="0"/>
        </a:xfrm>
      </cdr:grpSpPr>
      <cdr:cxnSp macro="">
        <cdr:nvCxnSpPr>
          <cdr:cNvPr id="17" name="Gerade Verbindung mit Pfeil 16"/>
          <cdr:cNvCxnSpPr/>
        </cdr:nvCxnSpPr>
        <cdr:spPr>
          <a:xfrm xmlns:a="http://schemas.openxmlformats.org/drawingml/2006/main">
            <a:off x="2824162" y="344488"/>
            <a:ext cx="152400" cy="0"/>
          </a:xfrm>
          <a:prstGeom xmlns:a="http://schemas.openxmlformats.org/drawingml/2006/main" prst="straightConnector1">
            <a:avLst/>
          </a:prstGeom>
          <a:ln xmlns:a="http://schemas.openxmlformats.org/drawingml/2006/main" w="19050">
            <a:solidFill>
              <a:schemeClr val="bg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grpSp>
  </cdr:relSizeAnchor>
  <cdr:relSizeAnchor xmlns:cdr="http://schemas.openxmlformats.org/drawingml/2006/chartDrawing">
    <cdr:from>
      <cdr:x>0.48645</cdr:x>
      <cdr:y>0.35826</cdr:y>
    </cdr:from>
    <cdr:to>
      <cdr:x>0.51413</cdr:x>
      <cdr:y>0.35826</cdr:y>
    </cdr:to>
    <cdr:grpSp>
      <cdr:nvGrpSpPr>
        <cdr:cNvPr id="18" name="Gruppieren 17"/>
        <cdr:cNvGrpSpPr/>
      </cdr:nvGrpSpPr>
      <cdr:grpSpPr>
        <a:xfrm xmlns:a="http://schemas.openxmlformats.org/drawingml/2006/main">
          <a:off x="2169507" y="1264392"/>
          <a:ext cx="123450" cy="0"/>
          <a:chOff x="2824162" y="344488"/>
          <a:chExt cx="152400" cy="0"/>
        </a:xfrm>
      </cdr:grpSpPr>
      <cdr:cxnSp macro="">
        <cdr:nvCxnSpPr>
          <cdr:cNvPr id="19" name="Gerade Verbindung mit Pfeil 18"/>
          <cdr:cNvCxnSpPr/>
        </cdr:nvCxnSpPr>
        <cdr:spPr>
          <a:xfrm xmlns:a="http://schemas.openxmlformats.org/drawingml/2006/main">
            <a:off x="2824162" y="344488"/>
            <a:ext cx="152400" cy="0"/>
          </a:xfrm>
          <a:prstGeom xmlns:a="http://schemas.openxmlformats.org/drawingml/2006/main" prst="straightConnector1">
            <a:avLst/>
          </a:prstGeom>
          <a:ln xmlns:a="http://schemas.openxmlformats.org/drawingml/2006/main" w="19050">
            <a:solidFill>
              <a:schemeClr val="bg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grpSp>
  </cdr:relSizeAnchor>
  <cdr:relSizeAnchor xmlns:cdr="http://schemas.openxmlformats.org/drawingml/2006/chartDrawing">
    <cdr:from>
      <cdr:x>0.21407</cdr:x>
      <cdr:y>0.03239</cdr:y>
    </cdr:from>
    <cdr:to>
      <cdr:x>0.46713</cdr:x>
      <cdr:y>0.12423</cdr:y>
    </cdr:to>
    <cdr:sp macro="" textlink="">
      <cdr:nvSpPr>
        <cdr:cNvPr id="20" name="Rechteck 19"/>
        <cdr:cNvSpPr/>
      </cdr:nvSpPr>
      <cdr:spPr>
        <a:xfrm xmlns:a="http://schemas.openxmlformats.org/drawingml/2006/main">
          <a:off x="1178561" y="137477"/>
          <a:ext cx="1393190" cy="38989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0" tIns="0" rIns="72000" bIns="0" rtlCol="0" anchor="ctr" anchorCtr="0"/>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r">
            <a:lnSpc>
              <a:spcPct val="90000"/>
            </a:lnSpc>
            <a:spcAft>
              <a:spcPts val="1000"/>
            </a:spcAft>
          </a:pPr>
          <a:r>
            <a:rPr lang="en-US" sz="1400" dirty="0" smtClean="0">
              <a:solidFill>
                <a:schemeClr val="tx1"/>
              </a:solidFill>
            </a:rPr>
            <a:t>Placeholder</a:t>
          </a:r>
          <a:endParaRPr lang="en-US" sz="1400" dirty="0">
            <a:solidFill>
              <a:schemeClr val="tx1"/>
            </a:solidFill>
          </a:endParaRPr>
        </a:p>
      </cdr:txBody>
    </cdr:sp>
  </cdr:relSizeAnchor>
  <cdr:relSizeAnchor xmlns:cdr="http://schemas.openxmlformats.org/drawingml/2006/chartDrawing">
    <cdr:from>
      <cdr:x>0.21407</cdr:x>
      <cdr:y>0.12513</cdr:y>
    </cdr:from>
    <cdr:to>
      <cdr:x>0.46713</cdr:x>
      <cdr:y>0.21698</cdr:y>
    </cdr:to>
    <cdr:sp macro="" textlink="">
      <cdr:nvSpPr>
        <cdr:cNvPr id="21" name="Rechteck 20"/>
        <cdr:cNvSpPr/>
      </cdr:nvSpPr>
      <cdr:spPr>
        <a:xfrm xmlns:a="http://schemas.openxmlformats.org/drawingml/2006/main">
          <a:off x="1178561" y="531177"/>
          <a:ext cx="1393190" cy="38989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0" tIns="0" rIns="72000" bIns="0" rtlCol="0" anchor="ctr" anchorCtr="0"/>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r">
            <a:lnSpc>
              <a:spcPct val="90000"/>
            </a:lnSpc>
            <a:spcAft>
              <a:spcPts val="1000"/>
            </a:spcAft>
          </a:pPr>
          <a:r>
            <a:rPr lang="en-US" sz="1400" dirty="0" smtClean="0">
              <a:solidFill>
                <a:schemeClr val="tx1"/>
              </a:solidFill>
            </a:rPr>
            <a:t>Placeholder</a:t>
          </a:r>
          <a:endParaRPr lang="en-US" sz="1400" dirty="0">
            <a:solidFill>
              <a:schemeClr val="tx1"/>
            </a:solidFill>
          </a:endParaRPr>
        </a:p>
      </cdr:txBody>
    </cdr:sp>
  </cdr:relSizeAnchor>
  <cdr:relSizeAnchor xmlns:cdr="http://schemas.openxmlformats.org/drawingml/2006/chartDrawing">
    <cdr:from>
      <cdr:x>0.21407</cdr:x>
      <cdr:y>0.21788</cdr:y>
    </cdr:from>
    <cdr:to>
      <cdr:x>0.46713</cdr:x>
      <cdr:y>0.30972</cdr:y>
    </cdr:to>
    <cdr:sp macro="" textlink="">
      <cdr:nvSpPr>
        <cdr:cNvPr id="22" name="Rechteck 21"/>
        <cdr:cNvSpPr/>
      </cdr:nvSpPr>
      <cdr:spPr>
        <a:xfrm xmlns:a="http://schemas.openxmlformats.org/drawingml/2006/main">
          <a:off x="1178561" y="924877"/>
          <a:ext cx="1393190" cy="38989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0" tIns="0" rIns="72000" bIns="0" rtlCol="0" anchor="ctr" anchorCtr="0"/>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r">
            <a:lnSpc>
              <a:spcPct val="90000"/>
            </a:lnSpc>
            <a:spcAft>
              <a:spcPts val="1000"/>
            </a:spcAft>
          </a:pPr>
          <a:r>
            <a:rPr lang="en-US" sz="1400" dirty="0" smtClean="0">
              <a:solidFill>
                <a:schemeClr val="tx1"/>
              </a:solidFill>
            </a:rPr>
            <a:t>Placeholder</a:t>
          </a:r>
          <a:endParaRPr lang="en-US" sz="1400" dirty="0">
            <a:solidFill>
              <a:schemeClr val="tx1"/>
            </a:solidFill>
          </a:endParaRPr>
        </a:p>
      </cdr:txBody>
    </cdr:sp>
  </cdr:relSizeAnchor>
  <cdr:relSizeAnchor xmlns:cdr="http://schemas.openxmlformats.org/drawingml/2006/chartDrawing">
    <cdr:from>
      <cdr:x>0.21407</cdr:x>
      <cdr:y>0.31062</cdr:y>
    </cdr:from>
    <cdr:to>
      <cdr:x>0.46713</cdr:x>
      <cdr:y>0.40247</cdr:y>
    </cdr:to>
    <cdr:sp macro="" textlink="">
      <cdr:nvSpPr>
        <cdr:cNvPr id="23" name="Rechteck 22"/>
        <cdr:cNvSpPr/>
      </cdr:nvSpPr>
      <cdr:spPr>
        <a:xfrm xmlns:a="http://schemas.openxmlformats.org/drawingml/2006/main">
          <a:off x="1178561" y="1318577"/>
          <a:ext cx="1393190" cy="38989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0" tIns="0" rIns="72000" bIns="0" rtlCol="0" anchor="ctr" anchorCtr="0"/>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r">
            <a:lnSpc>
              <a:spcPct val="90000"/>
            </a:lnSpc>
            <a:spcAft>
              <a:spcPts val="1000"/>
            </a:spcAft>
          </a:pPr>
          <a:r>
            <a:rPr lang="en-US" sz="1400" dirty="0" smtClean="0">
              <a:solidFill>
                <a:schemeClr val="tx1"/>
              </a:solidFill>
            </a:rPr>
            <a:t>Placeholder</a:t>
          </a:r>
          <a:endParaRPr lang="en-US" sz="1400" dirty="0">
            <a:solidFill>
              <a:schemeClr val="tx1"/>
            </a:solidFill>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B32E5F-2834-4A47-A64F-DBC02197002F}" type="datetimeFigureOut">
              <a:rPr lang="en-US" smtClean="0"/>
              <a:t>2/16/2017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D9C266D-9BF6-45DD-93F4-23D3D4380AFF}" type="slidenum">
              <a:rPr lang="en-US" smtClean="0"/>
              <a:t>‹Nr.›</a:t>
            </a:fld>
            <a:endParaRPr lang="en-US"/>
          </a:p>
        </p:txBody>
      </p:sp>
    </p:spTree>
    <p:extLst>
      <p:ext uri="{BB962C8B-B14F-4D97-AF65-F5344CB8AC3E}">
        <p14:creationId xmlns:p14="http://schemas.microsoft.com/office/powerpoint/2010/main" val="1567939925"/>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6A7A65-FCEB-45DA-8E08-BBBF0E9E7FCA}" type="datetimeFigureOut">
              <a:rPr lang="de-DE" smtClean="0"/>
              <a:t>16.02.2017</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DA5471-CC57-402A-9527-36A1D012F698}" type="slidenum">
              <a:rPr lang="de-DE" smtClean="0"/>
              <a:t>‹Nr.›</a:t>
            </a:fld>
            <a:endParaRPr lang="de-DE"/>
          </a:p>
        </p:txBody>
      </p:sp>
    </p:spTree>
    <p:extLst>
      <p:ext uri="{BB962C8B-B14F-4D97-AF65-F5344CB8AC3E}">
        <p14:creationId xmlns:p14="http://schemas.microsoft.com/office/powerpoint/2010/main" val="128653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CENTER">
    <p:spTree>
      <p:nvGrpSpPr>
        <p:cNvPr id="1" name=""/>
        <p:cNvGrpSpPr/>
        <p:nvPr/>
      </p:nvGrpSpPr>
      <p:grpSpPr>
        <a:xfrm>
          <a:off x="0" y="0"/>
          <a:ext cx="0" cy="0"/>
          <a:chOff x="0" y="0"/>
          <a:chExt cx="0" cy="0"/>
        </a:xfrm>
      </p:grpSpPr>
      <p:sp>
        <p:nvSpPr>
          <p:cNvPr id="8" name="Backgrund"/>
          <p:cNvSpPr/>
          <p:nvPr userDrawn="1"/>
        </p:nvSpPr>
        <p:spPr bwMode="gray">
          <a:xfrm>
            <a:off x="0" y="0"/>
            <a:ext cx="9144000" cy="5816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7" name="Bar"/>
          <p:cNvSpPr/>
          <p:nvPr userDrawn="1"/>
        </p:nvSpPr>
        <p:spPr bwMode="ltGray">
          <a:xfrm>
            <a:off x="0" y="5816600"/>
            <a:ext cx="9144000" cy="1044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 name="Title"/>
          <p:cNvSpPr>
            <a:spLocks noGrp="1"/>
          </p:cNvSpPr>
          <p:nvPr>
            <p:ph type="ctrTitle"/>
          </p:nvPr>
        </p:nvSpPr>
        <p:spPr bwMode="gray">
          <a:xfrm>
            <a:off x="791508" y="0"/>
            <a:ext cx="7560984" cy="3744000"/>
          </a:xfrm>
        </p:spPr>
        <p:txBody>
          <a:bodyPr anchor="b"/>
          <a:lstStyle>
            <a:lvl1pPr algn="ctr">
              <a:lnSpc>
                <a:spcPct val="80000"/>
              </a:lnSpc>
              <a:spcBef>
                <a:spcPts val="0"/>
              </a:spcBef>
              <a:spcAft>
                <a:spcPts val="1000"/>
              </a:spcAft>
              <a:defRPr sz="7000">
                <a:solidFill>
                  <a:srgbClr val="FFFFFF"/>
                </a:solidFill>
                <a:latin typeface="Bebas Neue" panose="020B0506020202020201" pitchFamily="34" charset="0"/>
              </a:defRPr>
            </a:lvl1pPr>
          </a:lstStyle>
          <a:p>
            <a:r>
              <a:rPr lang="en-US" dirty="0" smtClean="0"/>
              <a:t>Click to edit Master title style</a:t>
            </a:r>
            <a:endParaRPr lang="en-US" dirty="0"/>
          </a:p>
        </p:txBody>
      </p:sp>
      <p:sp>
        <p:nvSpPr>
          <p:cNvPr id="3" name="Subtitle"/>
          <p:cNvSpPr>
            <a:spLocks noGrp="1"/>
          </p:cNvSpPr>
          <p:nvPr>
            <p:ph type="subTitle" idx="1"/>
          </p:nvPr>
        </p:nvSpPr>
        <p:spPr bwMode="gray">
          <a:xfrm>
            <a:off x="791508" y="3744000"/>
            <a:ext cx="7560984" cy="2070000"/>
          </a:xfrm>
        </p:spPr>
        <p:txBody>
          <a:bodyPr/>
          <a:lstStyle>
            <a:lvl1pPr marL="0" indent="0" algn="ctr">
              <a:buNone/>
              <a:defRPr sz="3200">
                <a:solidFill>
                  <a:srgbClr val="B2B2B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cNvSpPr>
            <a:spLocks noGrp="1"/>
          </p:cNvSpPr>
          <p:nvPr>
            <p:ph type="dt" sz="half" idx="10"/>
          </p:nvPr>
        </p:nvSpPr>
        <p:spPr/>
        <p:txBody>
          <a:bodyPr/>
          <a:lstStyle/>
          <a:p>
            <a:fld id="{E7E6BEA8-66BA-41D2-BDCB-70A15959C505}" type="datetime1">
              <a:rPr lang="en-US" smtClean="0"/>
              <a:t>2/16/2017</a:t>
            </a:fld>
            <a:endParaRPr lang="en-US"/>
          </a:p>
        </p:txBody>
      </p:sp>
      <p:sp>
        <p:nvSpPr>
          <p:cNvPr id="5" name="Footer"/>
          <p:cNvSpPr>
            <a:spLocks noGrp="1"/>
          </p:cNvSpPr>
          <p:nvPr>
            <p:ph type="ftr" sz="quarter" idx="11"/>
          </p:nvPr>
        </p:nvSpPr>
        <p:spPr/>
        <p:txBody>
          <a:bodyPr/>
          <a:lstStyle/>
          <a:p>
            <a:r>
              <a:rPr lang="en-US" smtClean="0"/>
              <a:t>Footer</a:t>
            </a:r>
            <a:endParaRPr lang="en-US"/>
          </a:p>
        </p:txBody>
      </p:sp>
      <p:sp>
        <p:nvSpPr>
          <p:cNvPr id="6" name="Slide Number"/>
          <p:cNvSpPr>
            <a:spLocks noGrp="1"/>
          </p:cNvSpPr>
          <p:nvPr>
            <p:ph type="sldNum" sz="quarter" idx="12"/>
          </p:nvPr>
        </p:nvSpPr>
        <p:spPr/>
        <p:txBody>
          <a:bodyPr/>
          <a:lstStyle/>
          <a:p>
            <a:fld id="{02CEFE82-39F2-4F47-8A0C-D5AB3496FA5C}" type="slidenum">
              <a:rPr lang="en-US" smtClean="0"/>
              <a:t>‹Nr.›</a:t>
            </a:fld>
            <a:endParaRPr lang="en-US"/>
          </a:p>
        </p:txBody>
      </p:sp>
    </p:spTree>
    <p:extLst>
      <p:ext uri="{BB962C8B-B14F-4D97-AF65-F5344CB8AC3E}">
        <p14:creationId xmlns:p14="http://schemas.microsoft.com/office/powerpoint/2010/main" val="4098759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396000" y="432000"/>
            <a:ext cx="8352000" cy="1080000"/>
          </a:xfrm>
        </p:spPr>
        <p:txBody>
          <a:bodyPr/>
          <a:lstStyle>
            <a:lvl1pPr algn="ctr">
              <a:defRPr>
                <a:solidFill>
                  <a:schemeClr val="bg1"/>
                </a:solidFill>
              </a:defRPr>
            </a:lvl1pPr>
          </a:lstStyle>
          <a:p>
            <a:r>
              <a:rPr lang="en-US" dirty="0" smtClean="0"/>
              <a:t>Click to edit Master title style</a:t>
            </a:r>
            <a:endParaRPr lang="en-US" dirty="0"/>
          </a:p>
        </p:txBody>
      </p:sp>
      <p:sp>
        <p:nvSpPr>
          <p:cNvPr id="3" name="Date"/>
          <p:cNvSpPr>
            <a:spLocks noGrp="1"/>
          </p:cNvSpPr>
          <p:nvPr>
            <p:ph type="dt" sz="half" idx="10"/>
          </p:nvPr>
        </p:nvSpPr>
        <p:spPr/>
        <p:txBody>
          <a:bodyPr/>
          <a:lstStyle/>
          <a:p>
            <a:fld id="{A75BEEBF-3D9C-4496-B740-7927511BBB5F}" type="datetime1">
              <a:rPr lang="en-US" smtClean="0"/>
              <a:t>2/16/2017</a:t>
            </a:fld>
            <a:endParaRPr lang="en-US"/>
          </a:p>
        </p:txBody>
      </p:sp>
      <p:sp>
        <p:nvSpPr>
          <p:cNvPr id="4" name="Footer"/>
          <p:cNvSpPr>
            <a:spLocks noGrp="1"/>
          </p:cNvSpPr>
          <p:nvPr>
            <p:ph type="ftr" sz="quarter" idx="11"/>
          </p:nvPr>
        </p:nvSpPr>
        <p:spPr/>
        <p:txBody>
          <a:bodyPr/>
          <a:lstStyle/>
          <a:p>
            <a:r>
              <a:rPr lang="en-US" smtClean="0"/>
              <a:t>Footer</a:t>
            </a:r>
            <a:endParaRPr lang="en-US"/>
          </a:p>
        </p:txBody>
      </p:sp>
      <p:sp>
        <p:nvSpPr>
          <p:cNvPr id="5" name="Slide Number"/>
          <p:cNvSpPr>
            <a:spLocks noGrp="1"/>
          </p:cNvSpPr>
          <p:nvPr>
            <p:ph type="sldNum" sz="quarter" idx="12"/>
          </p:nvPr>
        </p:nvSpPr>
        <p:spPr/>
        <p:txBody>
          <a:bodyPr/>
          <a:lstStyle/>
          <a:p>
            <a:fld id="{02CEFE82-39F2-4F47-8A0C-D5AB3496FA5C}" type="slidenum">
              <a:rPr lang="en-US" smtClean="0"/>
              <a:t>‹Nr.›</a:t>
            </a:fld>
            <a:endParaRPr lang="en-US"/>
          </a:p>
        </p:txBody>
      </p:sp>
    </p:spTree>
    <p:extLst>
      <p:ext uri="{BB962C8B-B14F-4D97-AF65-F5344CB8AC3E}">
        <p14:creationId xmlns:p14="http://schemas.microsoft.com/office/powerpoint/2010/main" val="2820757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p:bg>
      <p:bgPr>
        <a:solidFill>
          <a:schemeClr val="tx2">
            <a:lumMod val="50000"/>
          </a:schemeClr>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396000" y="432000"/>
            <a:ext cx="8352000" cy="1080000"/>
          </a:xfrm>
        </p:spPr>
        <p:txBody>
          <a:bodyPr/>
          <a:lstStyle>
            <a:lvl1pPr algn="ctr">
              <a:defRPr>
                <a:solidFill>
                  <a:schemeClr val="bg1"/>
                </a:solidFill>
              </a:defRPr>
            </a:lvl1pPr>
          </a:lstStyle>
          <a:p>
            <a:r>
              <a:rPr lang="en-US" dirty="0" smtClean="0"/>
              <a:t>Click to edit Master title style</a:t>
            </a:r>
            <a:endParaRPr lang="en-US" dirty="0"/>
          </a:p>
        </p:txBody>
      </p:sp>
      <p:sp>
        <p:nvSpPr>
          <p:cNvPr id="3" name="Date"/>
          <p:cNvSpPr>
            <a:spLocks noGrp="1"/>
          </p:cNvSpPr>
          <p:nvPr>
            <p:ph type="dt" sz="half" idx="10"/>
          </p:nvPr>
        </p:nvSpPr>
        <p:spPr/>
        <p:txBody>
          <a:bodyPr/>
          <a:lstStyle/>
          <a:p>
            <a:fld id="{A75BEEBF-3D9C-4496-B740-7927511BBB5F}" type="datetime1">
              <a:rPr lang="en-US" smtClean="0"/>
              <a:t>2/16/2017</a:t>
            </a:fld>
            <a:endParaRPr lang="en-US"/>
          </a:p>
        </p:txBody>
      </p:sp>
      <p:sp>
        <p:nvSpPr>
          <p:cNvPr id="4" name="Footer"/>
          <p:cNvSpPr>
            <a:spLocks noGrp="1"/>
          </p:cNvSpPr>
          <p:nvPr>
            <p:ph type="ftr" sz="quarter" idx="11"/>
          </p:nvPr>
        </p:nvSpPr>
        <p:spPr/>
        <p:txBody>
          <a:bodyPr/>
          <a:lstStyle/>
          <a:p>
            <a:r>
              <a:rPr lang="en-US" smtClean="0"/>
              <a:t>Footer</a:t>
            </a:r>
            <a:endParaRPr lang="en-US"/>
          </a:p>
        </p:txBody>
      </p:sp>
      <p:sp>
        <p:nvSpPr>
          <p:cNvPr id="5" name="Slide Number"/>
          <p:cNvSpPr>
            <a:spLocks noGrp="1"/>
          </p:cNvSpPr>
          <p:nvPr>
            <p:ph type="sldNum" sz="quarter" idx="12"/>
          </p:nvPr>
        </p:nvSpPr>
        <p:spPr/>
        <p:txBody>
          <a:bodyPr/>
          <a:lstStyle/>
          <a:p>
            <a:fld id="{02CEFE82-39F2-4F47-8A0C-D5AB3496FA5C}" type="slidenum">
              <a:rPr lang="en-US" smtClean="0"/>
              <a:t>‹Nr.›</a:t>
            </a:fld>
            <a:endParaRPr lang="en-US"/>
          </a:p>
        </p:txBody>
      </p:sp>
    </p:spTree>
    <p:extLst>
      <p:ext uri="{BB962C8B-B14F-4D97-AF65-F5344CB8AC3E}">
        <p14:creationId xmlns:p14="http://schemas.microsoft.com/office/powerpoint/2010/main" val="421981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smtClean="0"/>
              <a:t>Click to edit Master title style</a:t>
            </a:r>
            <a:endParaRPr lang="en-US" dirty="0"/>
          </a:p>
        </p:txBody>
      </p:sp>
      <p:sp>
        <p:nvSpPr>
          <p:cNvPr id="3" name="Date"/>
          <p:cNvSpPr>
            <a:spLocks noGrp="1"/>
          </p:cNvSpPr>
          <p:nvPr>
            <p:ph type="dt" sz="half" idx="10"/>
          </p:nvPr>
        </p:nvSpPr>
        <p:spPr/>
        <p:txBody>
          <a:bodyPr/>
          <a:lstStyle/>
          <a:p>
            <a:fld id="{75A585E1-15C6-4E4F-A72A-F9E3F34CCAF4}" type="datetime1">
              <a:rPr lang="en-US" smtClean="0"/>
              <a:t>2/16/2017</a:t>
            </a:fld>
            <a:endParaRPr lang="en-US"/>
          </a:p>
        </p:txBody>
      </p:sp>
      <p:sp>
        <p:nvSpPr>
          <p:cNvPr id="4" name="Footer"/>
          <p:cNvSpPr>
            <a:spLocks noGrp="1"/>
          </p:cNvSpPr>
          <p:nvPr>
            <p:ph type="ftr" sz="quarter" idx="11"/>
          </p:nvPr>
        </p:nvSpPr>
        <p:spPr/>
        <p:txBody>
          <a:bodyPr/>
          <a:lstStyle/>
          <a:p>
            <a:r>
              <a:rPr lang="en-US" smtClean="0"/>
              <a:t>Footer</a:t>
            </a:r>
            <a:endParaRPr lang="en-US"/>
          </a:p>
        </p:txBody>
      </p:sp>
      <p:sp>
        <p:nvSpPr>
          <p:cNvPr id="5" name="Slide Number"/>
          <p:cNvSpPr>
            <a:spLocks noGrp="1"/>
          </p:cNvSpPr>
          <p:nvPr>
            <p:ph type="sldNum" sz="quarter" idx="12"/>
          </p:nvPr>
        </p:nvSpPr>
        <p:spPr/>
        <p:txBody>
          <a:bodyPr/>
          <a:lstStyle/>
          <a:p>
            <a:fld id="{02CEFE82-39F2-4F47-8A0C-D5AB3496FA5C}" type="slidenum">
              <a:rPr lang="en-US" smtClean="0"/>
              <a:t>‹Nr.›</a:t>
            </a:fld>
            <a:endParaRPr lang="en-US"/>
          </a:p>
        </p:txBody>
      </p:sp>
    </p:spTree>
    <p:extLst>
      <p:ext uri="{BB962C8B-B14F-4D97-AF65-F5344CB8AC3E}">
        <p14:creationId xmlns:p14="http://schemas.microsoft.com/office/powerpoint/2010/main" val="3793838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cNvSpPr>
            <a:spLocks noGrp="1"/>
          </p:cNvSpPr>
          <p:nvPr>
            <p:ph type="dt" sz="half" idx="10"/>
          </p:nvPr>
        </p:nvSpPr>
        <p:spPr/>
        <p:txBody>
          <a:bodyPr/>
          <a:lstStyle/>
          <a:p>
            <a:fld id="{B2B510D3-33D3-4BB5-84AB-1D8EFE048C96}" type="datetime1">
              <a:rPr lang="en-US" smtClean="0"/>
              <a:t>2/16/2017</a:t>
            </a:fld>
            <a:endParaRPr lang="en-US"/>
          </a:p>
        </p:txBody>
      </p:sp>
      <p:sp>
        <p:nvSpPr>
          <p:cNvPr id="3" name="Footer"/>
          <p:cNvSpPr>
            <a:spLocks noGrp="1"/>
          </p:cNvSpPr>
          <p:nvPr>
            <p:ph type="ftr" sz="quarter" idx="11"/>
          </p:nvPr>
        </p:nvSpPr>
        <p:spPr/>
        <p:txBody>
          <a:bodyPr/>
          <a:lstStyle/>
          <a:p>
            <a:r>
              <a:rPr lang="en-US" smtClean="0"/>
              <a:t>Footer</a:t>
            </a:r>
            <a:endParaRPr lang="en-US"/>
          </a:p>
        </p:txBody>
      </p:sp>
      <p:sp>
        <p:nvSpPr>
          <p:cNvPr id="4" name="Slide Number"/>
          <p:cNvSpPr>
            <a:spLocks noGrp="1"/>
          </p:cNvSpPr>
          <p:nvPr>
            <p:ph type="sldNum" sz="quarter" idx="12"/>
          </p:nvPr>
        </p:nvSpPr>
        <p:spPr/>
        <p:txBody>
          <a:bodyPr/>
          <a:lstStyle/>
          <a:p>
            <a:fld id="{02CEFE82-39F2-4F47-8A0C-D5AB3496FA5C}" type="slidenum">
              <a:rPr lang="en-US" smtClean="0"/>
              <a:t>‹Nr.›</a:t>
            </a:fld>
            <a:endParaRPr lang="en-US"/>
          </a:p>
        </p:txBody>
      </p:sp>
    </p:spTree>
    <p:extLst>
      <p:ext uri="{BB962C8B-B14F-4D97-AF65-F5344CB8AC3E}">
        <p14:creationId xmlns:p14="http://schemas.microsoft.com/office/powerpoint/2010/main" val="3365725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396000" y="432000"/>
            <a:ext cx="8352000" cy="1080000"/>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Content"/>
          <p:cNvSpPr>
            <a:spLocks noGrp="1"/>
          </p:cNvSpPr>
          <p:nvPr>
            <p:ph type="body" idx="1"/>
          </p:nvPr>
        </p:nvSpPr>
        <p:spPr>
          <a:xfrm>
            <a:off x="396000" y="1512000"/>
            <a:ext cx="8352000" cy="4298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cNvSpPr>
            <a:spLocks noGrp="1"/>
          </p:cNvSpPr>
          <p:nvPr>
            <p:ph type="dt" sz="half" idx="2"/>
          </p:nvPr>
        </p:nvSpPr>
        <p:spPr>
          <a:xfrm>
            <a:off x="7667859" y="6084000"/>
            <a:ext cx="1080141" cy="360000"/>
          </a:xfrm>
          <a:prstGeom prst="rect">
            <a:avLst/>
          </a:prstGeom>
        </p:spPr>
        <p:txBody>
          <a:bodyPr vert="horz" lIns="0" tIns="0" rIns="0" bIns="0" rtlCol="0" anchor="b"/>
          <a:lstStyle>
            <a:lvl1pPr algn="r">
              <a:defRPr sz="1200">
                <a:solidFill>
                  <a:schemeClr val="bg1">
                    <a:lumMod val="50000"/>
                  </a:schemeClr>
                </a:solidFill>
              </a:defRPr>
            </a:lvl1pPr>
          </a:lstStyle>
          <a:p>
            <a:fld id="{FD1A9DAE-CBC5-424A-B69F-21811FC1E509}" type="datetime1">
              <a:rPr lang="en-US" smtClean="0"/>
              <a:t>2/16/2017</a:t>
            </a:fld>
            <a:endParaRPr lang="en-US" dirty="0"/>
          </a:p>
        </p:txBody>
      </p:sp>
      <p:sp>
        <p:nvSpPr>
          <p:cNvPr id="5" name="Footer"/>
          <p:cNvSpPr>
            <a:spLocks noGrp="1"/>
          </p:cNvSpPr>
          <p:nvPr>
            <p:ph type="ftr" sz="quarter" idx="3"/>
          </p:nvPr>
        </p:nvSpPr>
        <p:spPr>
          <a:xfrm>
            <a:off x="2951484" y="6084000"/>
            <a:ext cx="3240422" cy="360000"/>
          </a:xfrm>
          <a:prstGeom prst="rect">
            <a:avLst/>
          </a:prstGeom>
        </p:spPr>
        <p:txBody>
          <a:bodyPr vert="horz" lIns="0" tIns="0" rIns="0" bIns="0" rtlCol="0" anchor="b"/>
          <a:lstStyle>
            <a:lvl1pPr algn="ctr">
              <a:defRPr sz="1200">
                <a:solidFill>
                  <a:schemeClr val="bg1">
                    <a:lumMod val="50000"/>
                  </a:schemeClr>
                </a:solidFill>
              </a:defRPr>
            </a:lvl1pPr>
          </a:lstStyle>
          <a:p>
            <a:r>
              <a:rPr lang="en-US" smtClean="0"/>
              <a:t>Footer</a:t>
            </a:r>
            <a:endParaRPr lang="en-US" dirty="0"/>
          </a:p>
        </p:txBody>
      </p:sp>
      <p:sp>
        <p:nvSpPr>
          <p:cNvPr id="6" name="Slide Number"/>
          <p:cNvSpPr>
            <a:spLocks noGrp="1"/>
          </p:cNvSpPr>
          <p:nvPr>
            <p:ph type="sldNum" sz="quarter" idx="4"/>
          </p:nvPr>
        </p:nvSpPr>
        <p:spPr>
          <a:xfrm>
            <a:off x="396000" y="6084000"/>
            <a:ext cx="675088" cy="360000"/>
          </a:xfrm>
          <a:prstGeom prst="rect">
            <a:avLst/>
          </a:prstGeom>
        </p:spPr>
        <p:txBody>
          <a:bodyPr vert="horz" lIns="0" tIns="0" rIns="0" bIns="0" rtlCol="0" anchor="b"/>
          <a:lstStyle>
            <a:lvl1pPr algn="l">
              <a:defRPr sz="1200">
                <a:solidFill>
                  <a:schemeClr val="bg1">
                    <a:lumMod val="50000"/>
                  </a:schemeClr>
                </a:solidFill>
              </a:defRPr>
            </a:lvl1pPr>
          </a:lstStyle>
          <a:p>
            <a:fld id="{02CEFE82-39F2-4F47-8A0C-D5AB3496FA5C}" type="slidenum">
              <a:rPr lang="en-US" smtClean="0"/>
              <a:pPr/>
              <a:t>‹Nr.›</a:t>
            </a:fld>
            <a:endParaRPr lang="en-US" dirty="0"/>
          </a:p>
        </p:txBody>
      </p:sp>
    </p:spTree>
    <p:extLst>
      <p:ext uri="{BB962C8B-B14F-4D97-AF65-F5344CB8AC3E}">
        <p14:creationId xmlns:p14="http://schemas.microsoft.com/office/powerpoint/2010/main" val="2615922609"/>
      </p:ext>
    </p:extLst>
  </p:cSld>
  <p:clrMap bg1="lt1" tx1="dk1" bg2="lt2" tx2="dk2" accent1="accent1" accent2="accent2" accent3="accent3" accent4="accent4" accent5="accent5" accent6="accent6" hlink="hlink" folHlink="folHlink"/>
  <p:sldLayoutIdLst>
    <p:sldLayoutId id="2147483728" r:id="rId1"/>
    <p:sldLayoutId id="2147483654" r:id="rId2"/>
    <p:sldLayoutId id="2147483738" r:id="rId3"/>
    <p:sldLayoutId id="2147483665" r:id="rId4"/>
    <p:sldLayoutId id="2147483655" r:id="rId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sldNum="0" hdr="0" ftr="0" dt="0"/>
  <p:txStyles>
    <p:titleStyle>
      <a:lvl1pPr algn="ctr" defTabSz="914400" rtl="0" eaLnBrk="1" latinLnBrk="0" hangingPunct="1">
        <a:lnSpc>
          <a:spcPct val="90000"/>
        </a:lnSpc>
        <a:spcBef>
          <a:spcPct val="0"/>
        </a:spcBef>
        <a:buNone/>
        <a:defRPr sz="3200" kern="1200" cap="all" baseline="0">
          <a:solidFill>
            <a:schemeClr val="tx1"/>
          </a:solidFill>
          <a:latin typeface="+mj-lt"/>
          <a:ea typeface="+mj-ea"/>
          <a:cs typeface="+mj-cs"/>
        </a:defRPr>
      </a:lvl1pPr>
    </p:titleStyle>
    <p:body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0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4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chart" Target="../charts/chart11.xml"/></Relationships>
</file>

<file path=ppt/slides/_rels/slide12.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15.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slideLayout" Target="../slideLayouts/slideLayout4.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chart" Target="../charts/chart20.xml"/><Relationship Id="rId1" Type="http://schemas.openxmlformats.org/officeDocument/2006/relationships/slideLayout" Target="../slideLayouts/slideLayout2.xml"/><Relationship Id="rId5" Type="http://schemas.openxmlformats.org/officeDocument/2006/relationships/chart" Target="../charts/chart23.xml"/><Relationship Id="rId4" Type="http://schemas.openxmlformats.org/officeDocument/2006/relationships/chart" Target="../charts/chart22.xml"/></Relationships>
</file>

<file path=ppt/slides/_rels/slide36.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image" Target="../media/image3.jpg"/><Relationship Id="rId1" Type="http://schemas.openxmlformats.org/officeDocument/2006/relationships/slideLayout" Target="../slideLayouts/slideLayout3.xml"/><Relationship Id="rId6" Type="http://schemas.openxmlformats.org/officeDocument/2006/relationships/chart" Target="../charts/chart27.xml"/><Relationship Id="rId5" Type="http://schemas.openxmlformats.org/officeDocument/2006/relationships/chart" Target="../charts/chart26.xml"/><Relationship Id="rId4" Type="http://schemas.openxmlformats.org/officeDocument/2006/relationships/chart" Target="../charts/chart25.xml"/></Relationships>
</file>

<file path=ppt/slides/_rels/slide37.xml.rels><?xml version="1.0" encoding="UTF-8" standalone="yes"?>
<Relationships xmlns="http://schemas.openxmlformats.org/package/2006/relationships"><Relationship Id="rId3" Type="http://schemas.openxmlformats.org/officeDocument/2006/relationships/chart" Target="../charts/chart29.xml"/><Relationship Id="rId2" Type="http://schemas.openxmlformats.org/officeDocument/2006/relationships/chart" Target="../charts/chart28.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chart" Target="../charts/chart31.xml"/><Relationship Id="rId4" Type="http://schemas.openxmlformats.org/officeDocument/2006/relationships/chart" Target="../charts/chart30.xml"/></Relationships>
</file>

<file path=ppt/slides/_rels/slide38.xml.rels><?xml version="1.0" encoding="UTF-8" standalone="yes"?>
<Relationships xmlns="http://schemas.openxmlformats.org/package/2006/relationships"><Relationship Id="rId3" Type="http://schemas.openxmlformats.org/officeDocument/2006/relationships/chart" Target="../charts/chart33.xml"/><Relationship Id="rId2" Type="http://schemas.openxmlformats.org/officeDocument/2006/relationships/chart" Target="../charts/chart32.xml"/><Relationship Id="rId1" Type="http://schemas.openxmlformats.org/officeDocument/2006/relationships/slideLayout" Target="../slideLayouts/slideLayout4.xml"/><Relationship Id="rId5" Type="http://schemas.openxmlformats.org/officeDocument/2006/relationships/chart" Target="../charts/chart35.xml"/><Relationship Id="rId4" Type="http://schemas.openxmlformats.org/officeDocument/2006/relationships/chart" Target="../charts/chart34.xml"/></Relationships>
</file>

<file path=ppt/slides/_rels/slide39.xml.rels><?xml version="1.0" encoding="UTF-8" standalone="yes"?>
<Relationships xmlns="http://schemas.openxmlformats.org/package/2006/relationships"><Relationship Id="rId3" Type="http://schemas.openxmlformats.org/officeDocument/2006/relationships/chart" Target="../charts/chart37.xml"/><Relationship Id="rId2" Type="http://schemas.openxmlformats.org/officeDocument/2006/relationships/chart" Target="../charts/chart36.xml"/><Relationship Id="rId1" Type="http://schemas.openxmlformats.org/officeDocument/2006/relationships/slideLayout" Target="../slideLayouts/slideLayout2.xml"/><Relationship Id="rId5" Type="http://schemas.openxmlformats.org/officeDocument/2006/relationships/chart" Target="../charts/chart39.xml"/><Relationship Id="rId4" Type="http://schemas.openxmlformats.org/officeDocument/2006/relationships/chart" Target="../charts/chart38.xml"/></Relationships>
</file>

<file path=ppt/slides/_rels/slide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40.xml.rels><?xml version="1.0" encoding="UTF-8" standalone="yes"?>
<Relationships xmlns="http://schemas.openxmlformats.org/package/2006/relationships"><Relationship Id="rId3" Type="http://schemas.openxmlformats.org/officeDocument/2006/relationships/chart" Target="../charts/chart41.xml"/><Relationship Id="rId2" Type="http://schemas.openxmlformats.org/officeDocument/2006/relationships/chart" Target="../charts/chart40.xml"/><Relationship Id="rId1" Type="http://schemas.openxmlformats.org/officeDocument/2006/relationships/slideLayout" Target="../slideLayouts/slideLayout3.xml"/><Relationship Id="rId6" Type="http://schemas.openxmlformats.org/officeDocument/2006/relationships/chart" Target="../charts/chart44.xml"/><Relationship Id="rId5" Type="http://schemas.openxmlformats.org/officeDocument/2006/relationships/chart" Target="../charts/chart43.xml"/><Relationship Id="rId4" Type="http://schemas.openxmlformats.org/officeDocument/2006/relationships/chart" Target="../charts/chart4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45.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chart" Target="../charts/chart46.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chart" Target="../charts/chart47.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48.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chart" Target="../charts/chart49.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chart" Target="../charts/chart51.xml"/><Relationship Id="rId2" Type="http://schemas.openxmlformats.org/officeDocument/2006/relationships/chart" Target="../charts/chart50.xml"/><Relationship Id="rId1" Type="http://schemas.openxmlformats.org/officeDocument/2006/relationships/slideLayout" Target="../slideLayouts/slideLayout2.xml"/><Relationship Id="rId4" Type="http://schemas.openxmlformats.org/officeDocument/2006/relationships/chart" Target="../charts/chart52.xml"/></Relationships>
</file>

<file path=ppt/slides/_rels/slide48.xml.rels><?xml version="1.0" encoding="UTF-8" standalone="yes"?>
<Relationships xmlns="http://schemas.openxmlformats.org/package/2006/relationships"><Relationship Id="rId2" Type="http://schemas.openxmlformats.org/officeDocument/2006/relationships/chart" Target="../charts/chart53.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5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chart" Target="../charts/chart55.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chart" Target="../charts/chart5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chart" Target="../charts/chart57.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3" Type="http://schemas.openxmlformats.org/officeDocument/2006/relationships/chart" Target="../charts/chart59.xml"/><Relationship Id="rId2" Type="http://schemas.openxmlformats.org/officeDocument/2006/relationships/chart" Target="../charts/chart58.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74.xml.rels><?xml version="1.0" encoding="UTF-8" standalone="yes"?>
<Relationships xmlns="http://schemas.openxmlformats.org/package/2006/relationships"><Relationship Id="rId3" Type="http://schemas.openxmlformats.org/officeDocument/2006/relationships/chart" Target="../charts/chart61.xml"/><Relationship Id="rId2" Type="http://schemas.openxmlformats.org/officeDocument/2006/relationships/chart" Target="../charts/chart60.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chart" Target="../charts/chart63.xml"/><Relationship Id="rId2" Type="http://schemas.openxmlformats.org/officeDocument/2006/relationships/chart" Target="../charts/chart62.xml"/><Relationship Id="rId1" Type="http://schemas.openxmlformats.org/officeDocument/2006/relationships/slideLayout" Target="../slideLayouts/slideLayout2.xml"/><Relationship Id="rId4" Type="http://schemas.openxmlformats.org/officeDocument/2006/relationships/chart" Target="../charts/chart64.xml"/></Relationships>
</file>

<file path=ppt/slides/_rels/slide76.xml.rels><?xml version="1.0" encoding="UTF-8" standalone="yes"?>
<Relationships xmlns="http://schemas.openxmlformats.org/package/2006/relationships"><Relationship Id="rId3" Type="http://schemas.openxmlformats.org/officeDocument/2006/relationships/chart" Target="../charts/chart66.xml"/><Relationship Id="rId2" Type="http://schemas.openxmlformats.org/officeDocument/2006/relationships/chart" Target="../charts/chart65.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uppieren 30"/>
          <p:cNvGrpSpPr/>
          <p:nvPr/>
        </p:nvGrpSpPr>
        <p:grpSpPr>
          <a:xfrm>
            <a:off x="6139255" y="0"/>
            <a:ext cx="5367841" cy="4331209"/>
            <a:chOff x="3788868" y="1729528"/>
            <a:chExt cx="4614266" cy="3723164"/>
          </a:xfrm>
        </p:grpSpPr>
        <p:sp>
          <p:nvSpPr>
            <p:cNvPr id="32" name="Ellipse 31"/>
            <p:cNvSpPr/>
            <p:nvPr/>
          </p:nvSpPr>
          <p:spPr>
            <a:xfrm>
              <a:off x="4324709" y="1910110"/>
              <a:ext cx="3542582" cy="3542582"/>
            </a:xfrm>
            <a:prstGeom prst="ellipse">
              <a:avLst/>
            </a:prstGeom>
            <a:solidFill>
              <a:schemeClr val="accent1">
                <a:lumMod val="75000"/>
              </a:schemeClr>
            </a:solid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tIns="252000" rtlCol="0" anchor="t"/>
            <a:lstStyle/>
            <a:p>
              <a:pPr algn="ctr"/>
              <a:endParaRPr lang="en-US" sz="16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p:txBody>
        </p:sp>
        <p:graphicFrame>
          <p:nvGraphicFramePr>
            <p:cNvPr id="33" name="Diagramm 32"/>
            <p:cNvGraphicFramePr/>
            <p:nvPr>
              <p:extLst>
                <p:ext uri="{D42A27DB-BD31-4B8C-83A1-F6EECF244321}">
                  <p14:modId xmlns:p14="http://schemas.microsoft.com/office/powerpoint/2010/main" val="3484271463"/>
                </p:ext>
              </p:extLst>
            </p:nvPr>
          </p:nvGraphicFramePr>
          <p:xfrm>
            <a:off x="3788868" y="2147977"/>
            <a:ext cx="4614266" cy="3066850"/>
          </p:xfrm>
          <a:graphic>
            <a:graphicData uri="http://schemas.openxmlformats.org/drawingml/2006/chart">
              <c:chart xmlns:c="http://schemas.openxmlformats.org/drawingml/2006/chart" xmlns:r="http://schemas.openxmlformats.org/officeDocument/2006/relationships" r:id="rId2"/>
            </a:graphicData>
          </a:graphic>
        </p:graphicFrame>
        <p:sp>
          <p:nvSpPr>
            <p:cNvPr id="34" name="Ellipse 33"/>
            <p:cNvSpPr/>
            <p:nvPr/>
          </p:nvSpPr>
          <p:spPr>
            <a:xfrm>
              <a:off x="4742146" y="4829751"/>
              <a:ext cx="540000" cy="5400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latin typeface="+mj-lt"/>
                  <a:ea typeface="Open Sans Light" panose="020B0306030504020204" pitchFamily="34" charset="0"/>
                  <a:cs typeface="Open Sans Light" panose="020B0306030504020204" pitchFamily="34" charset="0"/>
                </a:rPr>
                <a:t>20%</a:t>
              </a:r>
              <a:endParaRPr lang="en-US" sz="1600" b="1" dirty="0">
                <a:latin typeface="+mj-lt"/>
                <a:ea typeface="Open Sans Light" panose="020B0306030504020204" pitchFamily="34" charset="0"/>
                <a:cs typeface="Open Sans Light" panose="020B0306030504020204" pitchFamily="34" charset="0"/>
              </a:endParaRPr>
            </a:p>
          </p:txBody>
        </p:sp>
        <p:sp>
          <p:nvSpPr>
            <p:cNvPr id="35" name="Ellipse 34"/>
            <p:cNvSpPr/>
            <p:nvPr/>
          </p:nvSpPr>
          <p:spPr>
            <a:xfrm>
              <a:off x="7597291" y="3681401"/>
              <a:ext cx="540000" cy="540000"/>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latin typeface="+mj-lt"/>
                  <a:ea typeface="Open Sans Light" panose="020B0306030504020204" pitchFamily="34" charset="0"/>
                  <a:cs typeface="Open Sans Light" panose="020B0306030504020204" pitchFamily="34" charset="0"/>
                </a:rPr>
                <a:t>50%</a:t>
              </a:r>
              <a:endParaRPr lang="en-US" sz="1600" b="1" dirty="0">
                <a:latin typeface="+mj-lt"/>
                <a:ea typeface="Open Sans Light" panose="020B0306030504020204" pitchFamily="34" charset="0"/>
                <a:cs typeface="Open Sans Light" panose="020B0306030504020204" pitchFamily="34" charset="0"/>
              </a:endParaRPr>
            </a:p>
          </p:txBody>
        </p:sp>
        <p:sp>
          <p:nvSpPr>
            <p:cNvPr id="36" name="Ellipse 35"/>
            <p:cNvSpPr/>
            <p:nvPr/>
          </p:nvSpPr>
          <p:spPr>
            <a:xfrm>
              <a:off x="4126218" y="3015320"/>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latin typeface="+mj-lt"/>
                  <a:ea typeface="Open Sans Light" panose="020B0306030504020204" pitchFamily="34" charset="0"/>
                  <a:cs typeface="Open Sans Light" panose="020B0306030504020204" pitchFamily="34" charset="0"/>
                </a:rPr>
                <a:t>20%</a:t>
              </a:r>
              <a:endParaRPr lang="en-US" sz="1600" b="1" dirty="0">
                <a:latin typeface="+mj-lt"/>
                <a:ea typeface="Open Sans Light" panose="020B0306030504020204" pitchFamily="34" charset="0"/>
                <a:cs typeface="Open Sans Light" panose="020B0306030504020204" pitchFamily="34" charset="0"/>
              </a:endParaRPr>
            </a:p>
          </p:txBody>
        </p:sp>
        <p:sp>
          <p:nvSpPr>
            <p:cNvPr id="37" name="Ellipse 36"/>
            <p:cNvSpPr/>
            <p:nvPr/>
          </p:nvSpPr>
          <p:spPr>
            <a:xfrm>
              <a:off x="5195977" y="2781378"/>
              <a:ext cx="1800046" cy="1800046"/>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smtClean="0">
                  <a:solidFill>
                    <a:schemeClr val="bg1"/>
                  </a:solidFill>
                  <a:latin typeface="Bebas Neue" panose="020B0506020202020201" pitchFamily="34" charset="0"/>
                  <a:ea typeface="Open Sans Light" panose="020B0306030504020204" pitchFamily="34" charset="0"/>
                  <a:cs typeface="Open Sans Light" panose="020B0306030504020204" pitchFamily="34" charset="0"/>
                </a:rPr>
                <a:t>2016</a:t>
              </a:r>
              <a:endParaRPr lang="en-US" sz="4800" dirty="0">
                <a:solidFill>
                  <a:schemeClr val="bg1"/>
                </a:solidFill>
                <a:latin typeface="Bebas Neue" panose="020B0506020202020201" pitchFamily="34" charset="0"/>
                <a:ea typeface="Open Sans Light" panose="020B0306030504020204" pitchFamily="34" charset="0"/>
                <a:cs typeface="Open Sans Light" panose="020B0306030504020204" pitchFamily="34" charset="0"/>
              </a:endParaRPr>
            </a:p>
          </p:txBody>
        </p:sp>
        <p:sp>
          <p:nvSpPr>
            <p:cNvPr id="38" name="Ellipse 37"/>
            <p:cNvSpPr/>
            <p:nvPr/>
          </p:nvSpPr>
          <p:spPr>
            <a:xfrm>
              <a:off x="5282146" y="1729528"/>
              <a:ext cx="540000" cy="54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latin typeface="+mj-lt"/>
                  <a:ea typeface="Open Sans Light" panose="020B0306030504020204" pitchFamily="34" charset="0"/>
                  <a:cs typeface="Open Sans Light" panose="020B0306030504020204" pitchFamily="34" charset="0"/>
                </a:rPr>
                <a:t>10%</a:t>
              </a:r>
              <a:endParaRPr lang="en-US" sz="1600" b="1" dirty="0">
                <a:latin typeface="+mj-lt"/>
                <a:ea typeface="Open Sans Light" panose="020B0306030504020204" pitchFamily="34" charset="0"/>
                <a:cs typeface="Open Sans Light" panose="020B0306030504020204" pitchFamily="34" charset="0"/>
              </a:endParaRPr>
            </a:p>
          </p:txBody>
        </p:sp>
      </p:grpSp>
      <p:grpSp>
        <p:nvGrpSpPr>
          <p:cNvPr id="21" name="Gruppieren 20"/>
          <p:cNvGrpSpPr/>
          <p:nvPr/>
        </p:nvGrpSpPr>
        <p:grpSpPr>
          <a:xfrm rot="20026598">
            <a:off x="-1617575" y="1183538"/>
            <a:ext cx="4124963" cy="4124963"/>
            <a:chOff x="837906" y="1516084"/>
            <a:chExt cx="4681220" cy="4681220"/>
          </a:xfrm>
        </p:grpSpPr>
        <p:sp>
          <p:nvSpPr>
            <p:cNvPr id="22" name="Kreis 21"/>
            <p:cNvSpPr/>
            <p:nvPr/>
          </p:nvSpPr>
          <p:spPr>
            <a:xfrm rot="18777418">
              <a:off x="1042471" y="1720650"/>
              <a:ext cx="4272092" cy="4272092"/>
            </a:xfrm>
            <a:prstGeom prst="pie">
              <a:avLst>
                <a:gd name="adj1" fmla="val 12371132"/>
                <a:gd name="adj2" fmla="val 16200000"/>
              </a:avLst>
            </a:prstGeom>
            <a:solidFill>
              <a:schemeClr val="accent6">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grpSp>
          <p:nvGrpSpPr>
            <p:cNvPr id="23" name="Gruppieren 22"/>
            <p:cNvGrpSpPr/>
            <p:nvPr/>
          </p:nvGrpSpPr>
          <p:grpSpPr>
            <a:xfrm>
              <a:off x="837906" y="1516084"/>
              <a:ext cx="4681220" cy="4681220"/>
              <a:chOff x="837906" y="1516084"/>
              <a:chExt cx="4681220" cy="4681220"/>
            </a:xfrm>
          </p:grpSpPr>
          <p:grpSp>
            <p:nvGrpSpPr>
              <p:cNvPr id="24" name="Gruppieren 23"/>
              <p:cNvGrpSpPr/>
              <p:nvPr/>
            </p:nvGrpSpPr>
            <p:grpSpPr>
              <a:xfrm>
                <a:off x="1397131" y="2075310"/>
                <a:ext cx="3562773" cy="3562773"/>
                <a:chOff x="1397131" y="2075310"/>
                <a:chExt cx="3562773" cy="3562773"/>
              </a:xfrm>
            </p:grpSpPr>
            <p:sp>
              <p:nvSpPr>
                <p:cNvPr id="28" name="Kreis 27"/>
                <p:cNvSpPr/>
                <p:nvPr/>
              </p:nvSpPr>
              <p:spPr>
                <a:xfrm rot="7380493">
                  <a:off x="1596638" y="2274817"/>
                  <a:ext cx="3163758" cy="3163758"/>
                </a:xfrm>
                <a:prstGeom prst="pie">
                  <a:avLst>
                    <a:gd name="adj1" fmla="val 13407960"/>
                    <a:gd name="adj2" fmla="val 16200000"/>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29" name="Kreis 28"/>
                <p:cNvSpPr/>
                <p:nvPr/>
              </p:nvSpPr>
              <p:spPr>
                <a:xfrm rot="9775693">
                  <a:off x="1507507" y="2185686"/>
                  <a:ext cx="3342020" cy="3342020"/>
                </a:xfrm>
                <a:prstGeom prst="pie">
                  <a:avLst>
                    <a:gd name="adj1" fmla="val 13705263"/>
                    <a:gd name="adj2" fmla="val 16200000"/>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30" name="Kreis 29"/>
                <p:cNvSpPr/>
                <p:nvPr/>
              </p:nvSpPr>
              <p:spPr>
                <a:xfrm rot="11457546">
                  <a:off x="1397131" y="2075310"/>
                  <a:ext cx="3562773" cy="3562773"/>
                </a:xfrm>
                <a:prstGeom prst="pie">
                  <a:avLst>
                    <a:gd name="adj1" fmla="val 14365027"/>
                    <a:gd name="adj2" fmla="val 16200000"/>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grpSp>
          <p:sp>
            <p:nvSpPr>
              <p:cNvPr id="25" name="Kreis 24"/>
              <p:cNvSpPr/>
              <p:nvPr/>
            </p:nvSpPr>
            <p:spPr>
              <a:xfrm rot="15154788">
                <a:off x="1242311" y="1920490"/>
                <a:ext cx="3872411" cy="3872411"/>
              </a:xfrm>
              <a:prstGeom prst="pie">
                <a:avLst>
                  <a:gd name="adj1" fmla="val 12371132"/>
                  <a:gd name="adj2" fmla="val 16200000"/>
                </a:avLst>
              </a:prstGeom>
              <a:solidFill>
                <a:schemeClr val="accent6">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26" name="Kreis 25"/>
              <p:cNvSpPr/>
              <p:nvPr/>
            </p:nvSpPr>
            <p:spPr>
              <a:xfrm rot="218614">
                <a:off x="914310" y="1592489"/>
                <a:ext cx="4528414" cy="4528414"/>
              </a:xfrm>
              <a:prstGeom prst="pie">
                <a:avLst>
                  <a:gd name="adj1" fmla="val 12963394"/>
                  <a:gd name="adj2" fmla="val 16200000"/>
                </a:avLst>
              </a:prstGeom>
              <a:solidFill>
                <a:schemeClr val="accent6">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27" name="Kreis 26"/>
              <p:cNvSpPr/>
              <p:nvPr/>
            </p:nvSpPr>
            <p:spPr>
              <a:xfrm rot="4952729">
                <a:off x="837906" y="1516084"/>
                <a:ext cx="4681220" cy="4681220"/>
              </a:xfrm>
              <a:prstGeom prst="pie">
                <a:avLst>
                  <a:gd name="adj1" fmla="val 11344899"/>
                  <a:gd name="adj2" fmla="val 16200000"/>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grpSp>
      </p:grpSp>
      <p:sp>
        <p:nvSpPr>
          <p:cNvPr id="5" name="Rechteck 4"/>
          <p:cNvSpPr/>
          <p:nvPr/>
        </p:nvSpPr>
        <p:spPr>
          <a:xfrm>
            <a:off x="0" y="3666"/>
            <a:ext cx="9144000" cy="5814000"/>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ctrTitle"/>
          </p:nvPr>
        </p:nvSpPr>
        <p:spPr/>
        <p:txBody>
          <a:bodyPr/>
          <a:lstStyle/>
          <a:p>
            <a:r>
              <a:rPr lang="en-US" dirty="0"/>
              <a:t>INFOGRAPHICS </a:t>
            </a:r>
            <a:r>
              <a:rPr lang="en-US" dirty="0" smtClean="0"/>
              <a:t>- </a:t>
            </a:r>
            <a:r>
              <a:rPr lang="en-US" dirty="0"/>
              <a:t>Diagrams</a:t>
            </a:r>
          </a:p>
        </p:txBody>
      </p:sp>
      <p:sp>
        <p:nvSpPr>
          <p:cNvPr id="3" name="Subtitle"/>
          <p:cNvSpPr>
            <a:spLocks noGrp="1"/>
          </p:cNvSpPr>
          <p:nvPr>
            <p:ph type="subTitle" idx="1"/>
          </p:nvPr>
        </p:nvSpPr>
        <p:spPr/>
        <p:txBody>
          <a:bodyPr/>
          <a:lstStyle/>
          <a:p>
            <a:r>
              <a:rPr lang="en-US" dirty="0"/>
              <a:t>POWERPOINT TEMPLATE</a:t>
            </a:r>
          </a:p>
        </p:txBody>
      </p:sp>
      <p:pic>
        <p:nvPicPr>
          <p:cNvPr id="6" name="PL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86726" y="6172933"/>
            <a:ext cx="2116800" cy="3860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8319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hteck 12"/>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8" name="Gruppieren 7"/>
          <p:cNvGrpSpPr/>
          <p:nvPr/>
        </p:nvGrpSpPr>
        <p:grpSpPr>
          <a:xfrm>
            <a:off x="398199" y="5026881"/>
            <a:ext cx="8349802" cy="778607"/>
            <a:chOff x="590550" y="4779034"/>
            <a:chExt cx="11007725" cy="1026454"/>
          </a:xfrm>
        </p:grpSpPr>
        <p:sp>
          <p:nvSpPr>
            <p:cNvPr id="4" name="Inhaltsplatzhalter 19"/>
            <p:cNvSpPr txBox="1">
              <a:spLocks/>
            </p:cNvSpPr>
            <p:nvPr/>
          </p:nvSpPr>
          <p:spPr>
            <a:xfrm>
              <a:off x="590550" y="4779034"/>
              <a:ext cx="2752149" cy="1026454"/>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bg2">
                      <a:lumMod val="75000"/>
                    </a:schemeClr>
                  </a:solidFill>
                  <a:latin typeface="Bebas Neue" panose="020B0506020202020201" pitchFamily="34" charset="0"/>
                </a:rPr>
                <a:t>DESCRIPTION</a:t>
              </a:r>
              <a:r>
                <a:rPr lang="en-US" sz="1200" dirty="0" smtClean="0">
                  <a:latin typeface="Bebas Neue" panose="020B0506020202020201" pitchFamily="34" charset="0"/>
                </a:rPr>
                <a:t/>
              </a:r>
              <a:br>
                <a:rPr lang="en-US" sz="1200" dirty="0" smtClean="0">
                  <a:latin typeface="Bebas Neue" panose="020B0506020202020201" pitchFamily="34" charset="0"/>
                </a:rPr>
              </a:br>
              <a:r>
                <a:rPr lang="en-US" sz="1400" dirty="0" smtClean="0"/>
                <a:t>This text can be replaced with your </a:t>
              </a:r>
              <a:br>
                <a:rPr lang="en-US" sz="1400" dirty="0" smtClean="0"/>
              </a:br>
              <a:r>
                <a:rPr lang="en-US" sz="1400" dirty="0" smtClean="0"/>
                <a:t>own text. </a:t>
              </a:r>
              <a:endParaRPr lang="en-US" sz="1400" dirty="0"/>
            </a:p>
          </p:txBody>
        </p:sp>
        <p:sp>
          <p:nvSpPr>
            <p:cNvPr id="5" name="Inhaltsplatzhalter 19"/>
            <p:cNvSpPr txBox="1">
              <a:spLocks/>
            </p:cNvSpPr>
            <p:nvPr/>
          </p:nvSpPr>
          <p:spPr>
            <a:xfrm>
              <a:off x="3342699" y="4779034"/>
              <a:ext cx="2752149" cy="1026454"/>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bg1">
                      <a:lumMod val="50000"/>
                    </a:schemeClr>
                  </a:solidFill>
                  <a:latin typeface="Bebas Neue" panose="020B0506020202020201" pitchFamily="34" charset="0"/>
                </a:rPr>
                <a:t>DESCRIPTION</a:t>
              </a:r>
              <a:r>
                <a:rPr lang="en-US" sz="1400" dirty="0" smtClean="0">
                  <a:latin typeface="Bebas Neue" panose="020B0506020202020201" pitchFamily="34" charset="0"/>
                </a:rPr>
                <a:t/>
              </a:r>
              <a:br>
                <a:rPr lang="en-US" sz="1400" dirty="0" smtClean="0">
                  <a:latin typeface="Bebas Neue" panose="020B0506020202020201" pitchFamily="34" charset="0"/>
                </a:rPr>
              </a:br>
              <a:r>
                <a:rPr lang="en-US" sz="1400" dirty="0" smtClean="0"/>
                <a:t>This text can be replaced with your </a:t>
              </a:r>
              <a:br>
                <a:rPr lang="en-US" sz="1400" dirty="0" smtClean="0"/>
              </a:br>
              <a:r>
                <a:rPr lang="en-US" sz="1400" dirty="0" smtClean="0"/>
                <a:t>own text. </a:t>
              </a:r>
              <a:endParaRPr lang="en-US" sz="1200" dirty="0"/>
            </a:p>
          </p:txBody>
        </p:sp>
        <p:sp>
          <p:nvSpPr>
            <p:cNvPr id="6" name="Inhaltsplatzhalter 19"/>
            <p:cNvSpPr txBox="1">
              <a:spLocks/>
            </p:cNvSpPr>
            <p:nvPr/>
          </p:nvSpPr>
          <p:spPr>
            <a:xfrm>
              <a:off x="6094847" y="4779034"/>
              <a:ext cx="2752149" cy="1026454"/>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tx1">
                      <a:lumMod val="65000"/>
                      <a:lumOff val="35000"/>
                    </a:schemeClr>
                  </a:solidFill>
                  <a:latin typeface="Bebas Neue" panose="020B0506020202020201" pitchFamily="34" charset="0"/>
                </a:rPr>
                <a:t>DESCRIPTION</a:t>
              </a:r>
              <a:r>
                <a:rPr lang="en-US" sz="1400" dirty="0" smtClean="0">
                  <a:latin typeface="Bebas Neue" panose="020B0506020202020201" pitchFamily="34" charset="0"/>
                </a:rPr>
                <a:t/>
              </a:r>
              <a:br>
                <a:rPr lang="en-US" sz="1400" dirty="0" smtClean="0">
                  <a:latin typeface="Bebas Neue" panose="020B0506020202020201" pitchFamily="34" charset="0"/>
                </a:rPr>
              </a:br>
              <a:r>
                <a:rPr lang="en-US" sz="1400" dirty="0" smtClean="0"/>
                <a:t>This text can be replaced with your </a:t>
              </a:r>
              <a:br>
                <a:rPr lang="en-US" sz="1400" dirty="0" smtClean="0"/>
              </a:br>
              <a:r>
                <a:rPr lang="en-US" sz="1400" dirty="0" smtClean="0"/>
                <a:t>own text. </a:t>
              </a:r>
              <a:endParaRPr lang="en-US" sz="1400" dirty="0"/>
            </a:p>
          </p:txBody>
        </p:sp>
        <p:sp>
          <p:nvSpPr>
            <p:cNvPr id="7" name="Inhaltsplatzhalter 19"/>
            <p:cNvSpPr txBox="1">
              <a:spLocks/>
            </p:cNvSpPr>
            <p:nvPr/>
          </p:nvSpPr>
          <p:spPr>
            <a:xfrm>
              <a:off x="8846126" y="4779034"/>
              <a:ext cx="2752149" cy="1026454"/>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1"/>
                  </a:solidFill>
                  <a:latin typeface="Bebas Neue" panose="020B0506020202020201" pitchFamily="34" charset="0"/>
                </a:rPr>
                <a:t>DESCRIPTION</a:t>
              </a:r>
              <a:r>
                <a:rPr lang="en-US" sz="1400" dirty="0" smtClean="0">
                  <a:latin typeface="Bebas Neue" panose="020B0506020202020201" pitchFamily="34" charset="0"/>
                </a:rPr>
                <a:t/>
              </a:r>
              <a:br>
                <a:rPr lang="en-US" sz="1400" dirty="0" smtClean="0">
                  <a:latin typeface="Bebas Neue" panose="020B0506020202020201" pitchFamily="34" charset="0"/>
                </a:rPr>
              </a:br>
              <a:r>
                <a:rPr lang="en-US" sz="1400" dirty="0" smtClean="0"/>
                <a:t>This text can be replaced with your </a:t>
              </a:r>
              <a:br>
                <a:rPr lang="en-US" sz="1400" dirty="0" smtClean="0"/>
              </a:br>
              <a:r>
                <a:rPr lang="en-US" sz="1400" dirty="0" smtClean="0"/>
                <a:t>own text. </a:t>
              </a:r>
              <a:endParaRPr lang="en-US" sz="1400" dirty="0"/>
            </a:p>
          </p:txBody>
        </p:sp>
      </p:grpSp>
      <p:graphicFrame>
        <p:nvGraphicFramePr>
          <p:cNvPr id="9" name="Object 2"/>
          <p:cNvGraphicFramePr>
            <a:graphicFrameLocks noChangeAspect="1"/>
          </p:cNvGraphicFramePr>
          <p:nvPr>
            <p:custDataLst>
              <p:tags r:id="rId1"/>
            </p:custDataLst>
            <p:extLst>
              <p:ext uri="{D42A27DB-BD31-4B8C-83A1-F6EECF244321}">
                <p14:modId xmlns:p14="http://schemas.microsoft.com/office/powerpoint/2010/main" val="1588275046"/>
              </p:ext>
            </p:extLst>
          </p:nvPr>
        </p:nvGraphicFramePr>
        <p:xfrm>
          <a:off x="180975" y="1520826"/>
          <a:ext cx="8763000" cy="3631100"/>
        </p:xfrm>
        <a:graphic>
          <a:graphicData uri="http://schemas.openxmlformats.org/drawingml/2006/chart">
            <c:chart xmlns:c="http://schemas.openxmlformats.org/drawingml/2006/chart" xmlns:r="http://schemas.openxmlformats.org/officeDocument/2006/relationships" r:id="rId3"/>
          </a:graphicData>
        </a:graphic>
      </p:graphicFrame>
      <p:grpSp>
        <p:nvGrpSpPr>
          <p:cNvPr id="10" name="Gruppieren 9"/>
          <p:cNvGrpSpPr/>
          <p:nvPr/>
        </p:nvGrpSpPr>
        <p:grpSpPr>
          <a:xfrm>
            <a:off x="1690237" y="2347398"/>
            <a:ext cx="1657727" cy="1173986"/>
            <a:chOff x="2268747" y="2036764"/>
            <a:chExt cx="2208003" cy="1563686"/>
          </a:xfrm>
        </p:grpSpPr>
        <p:sp>
          <p:nvSpPr>
            <p:cNvPr id="11" name="Freeform 7"/>
            <p:cNvSpPr>
              <a:spLocks/>
            </p:cNvSpPr>
            <p:nvPr/>
          </p:nvSpPr>
          <p:spPr bwMode="auto">
            <a:xfrm>
              <a:off x="2268747" y="2207420"/>
              <a:ext cx="2208003" cy="1393030"/>
            </a:xfrm>
            <a:custGeom>
              <a:avLst/>
              <a:gdLst>
                <a:gd name="T0" fmla="*/ 0 w 1767"/>
                <a:gd name="T1" fmla="*/ 953 h 953"/>
                <a:gd name="T2" fmla="*/ 0 w 1767"/>
                <a:gd name="T3" fmla="*/ 0 h 953"/>
                <a:gd name="T4" fmla="*/ 1767 w 1767"/>
                <a:gd name="T5" fmla="*/ 0 h 953"/>
                <a:gd name="T6" fmla="*/ 1767 w 1767"/>
                <a:gd name="T7" fmla="*/ 588 h 953"/>
              </a:gdLst>
              <a:ahLst/>
              <a:cxnLst>
                <a:cxn ang="0">
                  <a:pos x="T0" y="T1"/>
                </a:cxn>
                <a:cxn ang="0">
                  <a:pos x="T2" y="T3"/>
                </a:cxn>
                <a:cxn ang="0">
                  <a:pos x="T4" y="T5"/>
                </a:cxn>
                <a:cxn ang="0">
                  <a:pos x="T6" y="T7"/>
                </a:cxn>
              </a:cxnLst>
              <a:rect l="0" t="0" r="r" b="b"/>
              <a:pathLst>
                <a:path w="1767" h="953">
                  <a:moveTo>
                    <a:pt x="0" y="953"/>
                  </a:moveTo>
                  <a:lnTo>
                    <a:pt x="0" y="0"/>
                  </a:lnTo>
                  <a:lnTo>
                    <a:pt x="1767" y="0"/>
                  </a:lnTo>
                  <a:lnTo>
                    <a:pt x="1767" y="588"/>
                  </a:lnTo>
                </a:path>
              </a:pathLst>
            </a:custGeom>
            <a:noFill/>
            <a:ln w="6350" cap="flat">
              <a:solidFill>
                <a:schemeClr val="tx1"/>
              </a:solidFill>
              <a:prstDash val="solid"/>
              <a:miter lim="800000"/>
              <a:headEnd type="oval" w="sm" len="sm"/>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 name="Rechteck 11"/>
            <p:cNvSpPr/>
            <p:nvPr/>
          </p:nvSpPr>
          <p:spPr bwMode="gray">
            <a:xfrm>
              <a:off x="3014136" y="2036764"/>
              <a:ext cx="711028" cy="330198"/>
            </a:xfrm>
            <a:prstGeom prst="rect">
              <a:avLst/>
            </a:prstGeom>
            <a:solidFill>
              <a:schemeClr val="accent1"/>
            </a:solidFill>
            <a:ln w="12700">
              <a:noFill/>
              <a:round/>
              <a:headEnd/>
              <a:tailEnd/>
            </a:ln>
          </p:spPr>
          <p:txBody>
            <a:bodyPr rtlCol="0" anchor="ctr"/>
            <a:lstStyle/>
            <a:p>
              <a:pPr algn="ctr"/>
              <a:r>
                <a:rPr lang="en-US" sz="1800" dirty="0" smtClean="0">
                  <a:solidFill>
                    <a:srgbClr val="FFFFFF"/>
                  </a:solidFill>
                  <a:ea typeface="Arial"/>
                  <a:cs typeface="Arial"/>
                </a:rPr>
                <a:t>+24</a:t>
              </a:r>
              <a:endParaRPr lang="en-US" sz="1800" dirty="0">
                <a:solidFill>
                  <a:srgbClr val="FFFFFF"/>
                </a:solidFill>
                <a:ea typeface="Arial"/>
                <a:cs typeface="Arial"/>
              </a:endParaRPr>
            </a:p>
          </p:txBody>
        </p:sp>
      </p:grpSp>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5" name="Rechteck 1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6" name="Gruppieren 15"/>
            <p:cNvGrpSpPr/>
            <p:nvPr/>
          </p:nvGrpSpPr>
          <p:grpSpPr bwMode="gray">
            <a:xfrm>
              <a:off x="9144000" y="569121"/>
              <a:ext cx="297657" cy="962022"/>
              <a:chOff x="9144000" y="569121"/>
              <a:chExt cx="297657" cy="962022"/>
            </a:xfrm>
          </p:grpSpPr>
          <p:cxnSp>
            <p:nvCxnSpPr>
              <p:cNvPr id="17" name="Gerade Verbindung 16"/>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8" name="Gerade Verbindung 17"/>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9" name="Gerade Verbindung 18"/>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pic>
        <p:nvPicPr>
          <p:cNvPr id="3" name="Bildplatzhalter 7"/>
          <p:cNvPicPr>
            <a:picLocks noChangeAspect="1"/>
          </p:cNvPicPr>
          <p:nvPr/>
        </p:nvPicPr>
        <p:blipFill rotWithShape="1">
          <a:blip r:embed="rId3">
            <a:extLst>
              <a:ext uri="{28A0092B-C50C-407E-A947-70E740481C1C}">
                <a14:useLocalDpi xmlns:a14="http://schemas.microsoft.com/office/drawing/2010/main" val="0"/>
              </a:ext>
            </a:extLst>
          </a:blip>
          <a:srcRect t="7807" r="24990" b="7807"/>
          <a:stretch/>
        </p:blipFill>
        <p:spPr bwMode="gray">
          <a:xfrm>
            <a:off x="1" y="0"/>
            <a:ext cx="9144000" cy="6858000"/>
          </a:xfrm>
          <a:prstGeom prst="rect">
            <a:avLst/>
          </a:prstGeom>
        </p:spPr>
      </p:pic>
      <p:sp>
        <p:nvSpPr>
          <p:cNvPr id="4" name="Rechteck 3"/>
          <p:cNvSpPr/>
          <p:nvPr/>
        </p:nvSpPr>
        <p:spPr bwMode="gray">
          <a:xfrm>
            <a:off x="1" y="0"/>
            <a:ext cx="9143999" cy="6858000"/>
          </a:xfrm>
          <a:prstGeom prst="rect">
            <a:avLst/>
          </a:prstGeom>
          <a:solidFill>
            <a:schemeClr val="accent1">
              <a:lumMod val="7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p:txBody>
          <a:bodyPr/>
          <a:lstStyle/>
          <a:p>
            <a:r>
              <a:rPr lang="en-US" dirty="0"/>
              <a:t>Infographics – </a:t>
            </a:r>
            <a:r>
              <a:rPr lang="en-US" dirty="0" smtClean="0"/>
              <a:t>DIAGRAMS</a:t>
            </a:r>
            <a:endParaRPr lang="en-US" dirty="0"/>
          </a:p>
        </p:txBody>
      </p:sp>
      <p:grpSp>
        <p:nvGrpSpPr>
          <p:cNvPr id="74" name="Gruppieren 73"/>
          <p:cNvGrpSpPr/>
          <p:nvPr/>
        </p:nvGrpSpPr>
        <p:grpSpPr>
          <a:xfrm>
            <a:off x="-378394" y="2396832"/>
            <a:ext cx="9415014" cy="2596042"/>
            <a:chOff x="3" y="1509713"/>
            <a:chExt cx="12190413" cy="3361314"/>
          </a:xfrm>
        </p:grpSpPr>
        <p:graphicFrame>
          <p:nvGraphicFramePr>
            <p:cNvPr id="69" name="Object 2"/>
            <p:cNvGraphicFramePr>
              <a:graphicFrameLocks noChangeAspect="1"/>
            </p:cNvGraphicFramePr>
            <p:nvPr>
              <p:custDataLst>
                <p:tags r:id="rId1"/>
              </p:custDataLst>
              <p:extLst>
                <p:ext uri="{D42A27DB-BD31-4B8C-83A1-F6EECF244321}">
                  <p14:modId xmlns:p14="http://schemas.microsoft.com/office/powerpoint/2010/main" val="1641244758"/>
                </p:ext>
              </p:extLst>
            </p:nvPr>
          </p:nvGraphicFramePr>
          <p:xfrm>
            <a:off x="3" y="1509713"/>
            <a:ext cx="12190413" cy="3361314"/>
          </p:xfrm>
          <a:graphic>
            <a:graphicData uri="http://schemas.openxmlformats.org/drawingml/2006/chart">
              <c:chart xmlns:c="http://schemas.openxmlformats.org/drawingml/2006/chart" xmlns:r="http://schemas.openxmlformats.org/officeDocument/2006/relationships" r:id="rId4"/>
            </a:graphicData>
          </a:graphic>
        </p:graphicFrame>
        <p:sp>
          <p:nvSpPr>
            <p:cNvPr id="70" name="Rechteck 69"/>
            <p:cNvSpPr/>
            <p:nvPr/>
          </p:nvSpPr>
          <p:spPr bwMode="gray">
            <a:xfrm>
              <a:off x="8110537" y="1560513"/>
              <a:ext cx="2147887" cy="767557"/>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b="1" dirty="0" smtClean="0">
                  <a:latin typeface="+mj-lt"/>
                </a:rPr>
                <a:t>3585</a:t>
              </a:r>
            </a:p>
          </p:txBody>
        </p:sp>
        <p:sp>
          <p:nvSpPr>
            <p:cNvPr id="71" name="Rechteck 70"/>
            <p:cNvSpPr/>
            <p:nvPr/>
          </p:nvSpPr>
          <p:spPr bwMode="gray">
            <a:xfrm>
              <a:off x="5014958" y="1560513"/>
              <a:ext cx="2147887" cy="518318"/>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b="1" dirty="0" smtClean="0">
                  <a:latin typeface="+mj-lt"/>
                </a:rPr>
                <a:t>4015</a:t>
              </a:r>
            </a:p>
          </p:txBody>
        </p:sp>
        <p:sp>
          <p:nvSpPr>
            <p:cNvPr id="72" name="Rechteck 71"/>
            <p:cNvSpPr/>
            <p:nvPr/>
          </p:nvSpPr>
          <p:spPr bwMode="gray">
            <a:xfrm>
              <a:off x="1924816" y="1560513"/>
              <a:ext cx="2147887" cy="10160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b="1" dirty="0" smtClean="0">
                  <a:latin typeface="+mj-lt"/>
                </a:rPr>
                <a:t>3585</a:t>
              </a:r>
            </a:p>
          </p:txBody>
        </p:sp>
      </p:grpSp>
      <p:cxnSp>
        <p:nvCxnSpPr>
          <p:cNvPr id="68" name="Gerade Verbindung 67"/>
          <p:cNvCxnSpPr/>
          <p:nvPr/>
        </p:nvCxnSpPr>
        <p:spPr bwMode="gray">
          <a:xfrm>
            <a:off x="398199" y="4630049"/>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5" name="Gruppieren 74"/>
          <p:cNvGrpSpPr/>
          <p:nvPr/>
        </p:nvGrpSpPr>
        <p:grpSpPr>
          <a:xfrm>
            <a:off x="396000" y="5093993"/>
            <a:ext cx="8344139" cy="711495"/>
            <a:chOff x="396000" y="5093993"/>
            <a:chExt cx="8344139" cy="711495"/>
          </a:xfrm>
        </p:grpSpPr>
        <p:sp>
          <p:nvSpPr>
            <p:cNvPr id="76"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400" dirty="0">
                  <a:solidFill>
                    <a:schemeClr val="bg1"/>
                  </a:solidFill>
                </a:rPr>
                <a:t>If you don’t want to use the style and size of the fonts as used in this placeholder it is possible to replace it by selecting different options. </a:t>
              </a:r>
            </a:p>
          </p:txBody>
        </p:sp>
        <p:sp>
          <p:nvSpPr>
            <p:cNvPr id="77"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The text demonstrates how your own text will look when </a:t>
              </a:r>
              <a:r>
                <a:rPr lang="en-US" sz="1400" dirty="0" smtClean="0">
                  <a:solidFill>
                    <a:schemeClr val="bg1"/>
                  </a:solidFill>
                </a:rPr>
                <a:t>you </a:t>
              </a:r>
              <a:r>
                <a:rPr lang="en-US" sz="1400" dirty="0">
                  <a:solidFill>
                    <a:schemeClr val="bg1"/>
                  </a:solidFill>
                </a:rPr>
                <a:t>replace the placeholder with your own text. The text demonstrates how your own text will look when you replace the placeholder with your own text.</a:t>
              </a:r>
            </a:p>
          </p:txBody>
        </p:sp>
        <p:cxnSp>
          <p:nvCxnSpPr>
            <p:cNvPr id="78" name="Gerade Verbindung 77"/>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grpSp>
        <p:nvGrpSpPr>
          <p:cNvPr id="16"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7" name="Rechteck 1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8" name="Gruppieren 17"/>
            <p:cNvGrpSpPr/>
            <p:nvPr/>
          </p:nvGrpSpPr>
          <p:grpSpPr bwMode="gray">
            <a:xfrm>
              <a:off x="9144000" y="569121"/>
              <a:ext cx="297657" cy="962022"/>
              <a:chOff x="9144000" y="569121"/>
              <a:chExt cx="297657" cy="962022"/>
            </a:xfrm>
          </p:grpSpPr>
          <p:cxnSp>
            <p:nvCxnSpPr>
              <p:cNvPr id="19" name="Gerade Verbindung 18"/>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0" name="Gerade Verbindung 19"/>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1" name="Gerade Verbindung 20"/>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59287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10"/>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pic>
        <p:nvPicPr>
          <p:cNvPr id="3" name="Bildplatzhalter 8"/>
          <p:cNvPicPr>
            <a:picLocks noChangeAspect="1"/>
          </p:cNvPicPr>
          <p:nvPr/>
        </p:nvPicPr>
        <p:blipFill rotWithShape="1">
          <a:blip r:embed="rId2">
            <a:extLst>
              <a:ext uri="{28A0092B-C50C-407E-A947-70E740481C1C}">
                <a14:useLocalDpi xmlns:a14="http://schemas.microsoft.com/office/drawing/2010/main" val="0"/>
              </a:ext>
            </a:extLst>
          </a:blip>
          <a:srcRect t="2423" r="24990" b="2423"/>
          <a:stretch/>
        </p:blipFill>
        <p:spPr>
          <a:xfrm>
            <a:off x="0" y="0"/>
            <a:ext cx="9144000" cy="6858000"/>
          </a:xfrm>
          <a:prstGeom prst="rect">
            <a:avLst/>
          </a:prstGeom>
        </p:spPr>
      </p:pic>
      <p:sp>
        <p:nvSpPr>
          <p:cNvPr id="4" name="Rechteck 3"/>
          <p:cNvSpPr/>
          <p:nvPr/>
        </p:nvSpPr>
        <p:spPr>
          <a:xfrm>
            <a:off x="0" y="0"/>
            <a:ext cx="9144000" cy="6858000"/>
          </a:xfrm>
          <a:prstGeom prst="rect">
            <a:avLst/>
          </a:prstGeom>
          <a:solidFill>
            <a:schemeClr val="tx2">
              <a:lumMod val="50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p:txBody>
          <a:bodyPr/>
          <a:lstStyle/>
          <a:p>
            <a:r>
              <a:rPr lang="en-US" dirty="0"/>
              <a:t>Infographics – Diagrams </a:t>
            </a:r>
          </a:p>
        </p:txBody>
      </p:sp>
      <p:grpSp>
        <p:nvGrpSpPr>
          <p:cNvPr id="9" name="Gruppieren 8"/>
          <p:cNvGrpSpPr/>
          <p:nvPr/>
        </p:nvGrpSpPr>
        <p:grpSpPr>
          <a:xfrm>
            <a:off x="398200" y="5134490"/>
            <a:ext cx="8342576" cy="670997"/>
            <a:chOff x="590549" y="4920132"/>
            <a:chExt cx="11007725" cy="885356"/>
          </a:xfrm>
        </p:grpSpPr>
        <p:sp>
          <p:nvSpPr>
            <p:cNvPr id="6" name="Inhaltsplatzhalter 19"/>
            <p:cNvSpPr txBox="1">
              <a:spLocks/>
            </p:cNvSpPr>
            <p:nvPr/>
          </p:nvSpPr>
          <p:spPr bwMode="gray">
            <a:xfrm>
              <a:off x="590549"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6">
                      <a:lumMod val="75000"/>
                    </a:schemeClr>
                  </a:solidFill>
                  <a:latin typeface="Bebas Neue" panose="020B0506020202020201" pitchFamily="34" charset="0"/>
                </a:rPr>
                <a:t>DESCRIPTION</a:t>
              </a:r>
              <a:r>
                <a:rPr lang="en-US" sz="1200" dirty="0" smtClean="0">
                  <a:solidFill>
                    <a:schemeClr val="bg1"/>
                  </a:solidFill>
                  <a:latin typeface="Bebas Neue" panose="020B0506020202020201" pitchFamily="34" charset="0"/>
                </a:rPr>
                <a:t/>
              </a:r>
              <a:br>
                <a:rPr lang="en-US" sz="1200" dirty="0" smtClean="0">
                  <a:solidFill>
                    <a:schemeClr val="bg1"/>
                  </a:solidFill>
                  <a:latin typeface="Bebas Neue" panose="020B0506020202020201" pitchFamily="34" charset="0"/>
                </a:rPr>
              </a:br>
              <a:r>
                <a:rPr lang="en-US" sz="1400" dirty="0" smtClean="0">
                  <a:solidFill>
                    <a:schemeClr val="bg1"/>
                  </a:solidFill>
                </a:rPr>
                <a:t>This text can be replaced with your own text. </a:t>
              </a:r>
              <a:endParaRPr lang="en-US" sz="1400" dirty="0">
                <a:solidFill>
                  <a:schemeClr val="bg1"/>
                </a:solidFill>
              </a:endParaRPr>
            </a:p>
          </p:txBody>
        </p:sp>
        <p:sp>
          <p:nvSpPr>
            <p:cNvPr id="7" name="Inhaltsplatzhalter 19"/>
            <p:cNvSpPr txBox="1">
              <a:spLocks/>
            </p:cNvSpPr>
            <p:nvPr/>
          </p:nvSpPr>
          <p:spPr bwMode="gray">
            <a:xfrm>
              <a:off x="4259791"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6">
                      <a:lumMod val="60000"/>
                      <a:lumOff val="40000"/>
                    </a:schemeClr>
                  </a:solidFill>
                  <a:latin typeface="Bebas Neue" panose="020B0506020202020201" pitchFamily="34" charset="0"/>
                </a:rPr>
                <a:t>DESCRIPTION</a:t>
              </a:r>
              <a:r>
                <a:rPr lang="en-US" sz="1200" dirty="0" smtClean="0">
                  <a:solidFill>
                    <a:schemeClr val="bg1"/>
                  </a:solidFill>
                  <a:latin typeface="Bebas Neue" panose="020B0506020202020201" pitchFamily="34" charset="0"/>
                </a:rPr>
                <a:t/>
              </a:r>
              <a:br>
                <a:rPr lang="en-US" sz="1200" dirty="0" smtClean="0">
                  <a:solidFill>
                    <a:schemeClr val="bg1"/>
                  </a:solidFill>
                  <a:latin typeface="Bebas Neue" panose="020B0506020202020201" pitchFamily="34" charset="0"/>
                </a:rPr>
              </a:br>
              <a:r>
                <a:rPr lang="en-US" sz="1400" dirty="0" smtClean="0">
                  <a:solidFill>
                    <a:schemeClr val="bg1"/>
                  </a:solidFill>
                </a:rPr>
                <a:t>This text can be replaced with your own text. </a:t>
              </a:r>
              <a:endParaRPr lang="en-US" sz="1400" dirty="0">
                <a:solidFill>
                  <a:schemeClr val="bg1"/>
                </a:solidFill>
              </a:endParaRPr>
            </a:p>
          </p:txBody>
        </p:sp>
        <p:sp>
          <p:nvSpPr>
            <p:cNvPr id="8" name="Inhaltsplatzhalter 19"/>
            <p:cNvSpPr txBox="1">
              <a:spLocks/>
            </p:cNvSpPr>
            <p:nvPr/>
          </p:nvSpPr>
          <p:spPr bwMode="gray">
            <a:xfrm>
              <a:off x="7929032"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bg1">
                      <a:lumMod val="95000"/>
                    </a:schemeClr>
                  </a:solidFill>
                  <a:latin typeface="Bebas Neue" panose="020B0506020202020201" pitchFamily="34" charset="0"/>
                </a:rPr>
                <a:t>DESCRIPTION</a:t>
              </a:r>
              <a:r>
                <a:rPr lang="en-US" sz="1200" dirty="0" smtClean="0">
                  <a:solidFill>
                    <a:schemeClr val="bg1"/>
                  </a:solidFill>
                  <a:latin typeface="Bebas Neue" panose="020B0506020202020201" pitchFamily="34" charset="0"/>
                </a:rPr>
                <a:t/>
              </a:r>
              <a:br>
                <a:rPr lang="en-US" sz="1200" dirty="0" smtClean="0">
                  <a:solidFill>
                    <a:schemeClr val="bg1"/>
                  </a:solidFill>
                  <a:latin typeface="Bebas Neue" panose="020B0506020202020201" pitchFamily="34" charset="0"/>
                </a:rPr>
              </a:br>
              <a:r>
                <a:rPr lang="en-US" sz="1400" dirty="0" smtClean="0">
                  <a:solidFill>
                    <a:schemeClr val="bg1"/>
                  </a:solidFill>
                </a:rPr>
                <a:t>This text can be replaced with your own text. </a:t>
              </a:r>
              <a:endParaRPr lang="en-US" sz="1400" dirty="0">
                <a:solidFill>
                  <a:schemeClr val="bg1"/>
                </a:solidFill>
              </a:endParaRPr>
            </a:p>
          </p:txBody>
        </p:sp>
      </p:grpSp>
      <p:graphicFrame>
        <p:nvGraphicFramePr>
          <p:cNvPr id="10" name="Diagramm 9"/>
          <p:cNvGraphicFramePr/>
          <p:nvPr>
            <p:extLst>
              <p:ext uri="{D42A27DB-BD31-4B8C-83A1-F6EECF244321}">
                <p14:modId xmlns:p14="http://schemas.microsoft.com/office/powerpoint/2010/main" val="4049073045"/>
              </p:ext>
            </p:extLst>
          </p:nvPr>
        </p:nvGraphicFramePr>
        <p:xfrm>
          <a:off x="434010" y="1512000"/>
          <a:ext cx="8276985" cy="3508190"/>
        </p:xfrm>
        <a:graphic>
          <a:graphicData uri="http://schemas.openxmlformats.org/drawingml/2006/chart">
            <c:chart xmlns:c="http://schemas.openxmlformats.org/drawingml/2006/chart" xmlns:r="http://schemas.openxmlformats.org/officeDocument/2006/relationships" r:id="rId3"/>
          </a:graphicData>
        </a:graphic>
      </p:graphicFrame>
      <p:cxnSp>
        <p:nvCxnSpPr>
          <p:cNvPr id="5" name="Gerade Verbindung 4"/>
          <p:cNvCxnSpPr/>
          <p:nvPr/>
        </p:nvCxnSpPr>
        <p:spPr bwMode="gray">
          <a:xfrm>
            <a:off x="398199" y="4630049"/>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2"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3" name="Rechteck 1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4" name="Gruppieren 13"/>
            <p:cNvGrpSpPr/>
            <p:nvPr/>
          </p:nvGrpSpPr>
          <p:grpSpPr bwMode="gray">
            <a:xfrm>
              <a:off x="9144000" y="569121"/>
              <a:ext cx="297657" cy="962022"/>
              <a:chOff x="9144000" y="569121"/>
              <a:chExt cx="297657" cy="962022"/>
            </a:xfrm>
          </p:grpSpPr>
          <p:cxnSp>
            <p:nvCxnSpPr>
              <p:cNvPr id="15" name="Gerade Verbindung 14"/>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6" name="Gerade Verbindung 15"/>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7" name="Gerade Verbindung 16"/>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hteck 9"/>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Gruppieren 3"/>
          <p:cNvGrpSpPr/>
          <p:nvPr/>
        </p:nvGrpSpPr>
        <p:grpSpPr>
          <a:xfrm>
            <a:off x="398199" y="5133910"/>
            <a:ext cx="8349801" cy="671578"/>
            <a:chOff x="590549" y="4920132"/>
            <a:chExt cx="11007725" cy="885356"/>
          </a:xfrm>
        </p:grpSpPr>
        <p:sp>
          <p:nvSpPr>
            <p:cNvPr id="5" name="Inhaltsplatzhalter 19"/>
            <p:cNvSpPr txBox="1">
              <a:spLocks/>
            </p:cNvSpPr>
            <p:nvPr/>
          </p:nvSpPr>
          <p:spPr>
            <a:xfrm>
              <a:off x="590549"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3"/>
                  </a:solidFill>
                  <a:latin typeface="Bebas Neue" panose="020B0506020202020201" pitchFamily="34" charset="0"/>
                </a:rPr>
                <a:t>DESCRIPTION</a:t>
              </a:r>
              <a:r>
                <a:rPr lang="en-US" sz="1200" dirty="0" smtClean="0">
                  <a:latin typeface="Bebas Neue" panose="020B0506020202020201" pitchFamily="34" charset="0"/>
                </a:rPr>
                <a:t/>
              </a:r>
              <a:br>
                <a:rPr lang="en-US" sz="1200" dirty="0" smtClean="0">
                  <a:latin typeface="Bebas Neue" panose="020B0506020202020201" pitchFamily="34" charset="0"/>
                </a:rPr>
              </a:br>
              <a:r>
                <a:rPr lang="en-US" sz="1400" dirty="0" smtClean="0"/>
                <a:t>This text can be replaced with your own text. This is a placeholder text. </a:t>
              </a:r>
              <a:endParaRPr lang="en-US" sz="1400" dirty="0"/>
            </a:p>
          </p:txBody>
        </p:sp>
        <p:sp>
          <p:nvSpPr>
            <p:cNvPr id="6" name="Inhaltsplatzhalter 19"/>
            <p:cNvSpPr txBox="1">
              <a:spLocks/>
            </p:cNvSpPr>
            <p:nvPr/>
          </p:nvSpPr>
          <p:spPr>
            <a:xfrm>
              <a:off x="4259791"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1"/>
                  </a:solidFill>
                  <a:latin typeface="Bebas Neue" panose="020B0506020202020201" pitchFamily="34" charset="0"/>
                </a:rPr>
                <a:t>DESCRIPTION</a:t>
              </a:r>
              <a:r>
                <a:rPr lang="en-US" sz="1200" dirty="0" smtClean="0">
                  <a:latin typeface="Bebas Neue" panose="020B0506020202020201" pitchFamily="34" charset="0"/>
                </a:rPr>
                <a:t/>
              </a:r>
              <a:br>
                <a:rPr lang="en-US" sz="1200" dirty="0" smtClean="0">
                  <a:latin typeface="Bebas Neue" panose="020B0506020202020201" pitchFamily="34" charset="0"/>
                </a:rPr>
              </a:br>
              <a:r>
                <a:rPr lang="en-US" sz="1400" dirty="0" smtClean="0"/>
                <a:t>This text can be replaced with your own text. This is a placeholder text. </a:t>
              </a:r>
              <a:endParaRPr lang="en-US" sz="1400" dirty="0"/>
            </a:p>
          </p:txBody>
        </p:sp>
        <p:sp>
          <p:nvSpPr>
            <p:cNvPr id="7" name="Inhaltsplatzhalter 19"/>
            <p:cNvSpPr txBox="1">
              <a:spLocks/>
            </p:cNvSpPr>
            <p:nvPr/>
          </p:nvSpPr>
          <p:spPr>
            <a:xfrm>
              <a:off x="7929032"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6"/>
                  </a:solidFill>
                  <a:latin typeface="Bebas Neue" panose="020B0506020202020201" pitchFamily="34" charset="0"/>
                </a:rPr>
                <a:t>DESCRIPTION</a:t>
              </a:r>
              <a:r>
                <a:rPr lang="en-US" sz="1200" dirty="0" smtClean="0">
                  <a:latin typeface="Bebas Neue" panose="020B0506020202020201" pitchFamily="34" charset="0"/>
                </a:rPr>
                <a:t/>
              </a:r>
              <a:br>
                <a:rPr lang="en-US" sz="1200" dirty="0" smtClean="0">
                  <a:latin typeface="Bebas Neue" panose="020B0506020202020201" pitchFamily="34" charset="0"/>
                </a:rPr>
              </a:br>
              <a:r>
                <a:rPr lang="en-US" sz="1400" dirty="0" smtClean="0"/>
                <a:t>This text can be replaced with your own text. This is a placeholder text. </a:t>
              </a:r>
              <a:endParaRPr lang="en-US" sz="1400" dirty="0"/>
            </a:p>
          </p:txBody>
        </p:sp>
      </p:grpSp>
      <p:graphicFrame>
        <p:nvGraphicFramePr>
          <p:cNvPr id="8" name="Diagramm 7"/>
          <p:cNvGraphicFramePr/>
          <p:nvPr>
            <p:extLst>
              <p:ext uri="{D42A27DB-BD31-4B8C-83A1-F6EECF244321}">
                <p14:modId xmlns:p14="http://schemas.microsoft.com/office/powerpoint/2010/main" val="631530860"/>
              </p:ext>
            </p:extLst>
          </p:nvPr>
        </p:nvGraphicFramePr>
        <p:xfrm>
          <a:off x="230909" y="1238250"/>
          <a:ext cx="8913091" cy="3160461"/>
        </p:xfrm>
        <a:graphic>
          <a:graphicData uri="http://schemas.openxmlformats.org/drawingml/2006/chart">
            <c:chart xmlns:c="http://schemas.openxmlformats.org/drawingml/2006/chart" xmlns:r="http://schemas.openxmlformats.org/officeDocument/2006/relationships" r:id="rId2"/>
          </a:graphicData>
        </a:graphic>
      </p:graphicFrame>
      <p:pic>
        <p:nvPicPr>
          <p:cNvPr id="9" name="PL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2" name="Rechteck 11"/>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3" name="Gruppieren 12"/>
            <p:cNvGrpSpPr/>
            <p:nvPr/>
          </p:nvGrpSpPr>
          <p:grpSpPr bwMode="gray">
            <a:xfrm>
              <a:off x="9144000" y="569121"/>
              <a:ext cx="297657" cy="962022"/>
              <a:chOff x="9144000" y="569121"/>
              <a:chExt cx="297657" cy="962022"/>
            </a:xfrm>
          </p:grpSpPr>
          <p:cxnSp>
            <p:nvCxnSpPr>
              <p:cNvPr id="14" name="Gerade Verbindung 13"/>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6" name="Gerade Verbindung 15"/>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hteck 8"/>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4" name="Gruppieren 3"/>
          <p:cNvGrpSpPr/>
          <p:nvPr/>
        </p:nvGrpSpPr>
        <p:grpSpPr>
          <a:xfrm>
            <a:off x="396000" y="5093993"/>
            <a:ext cx="8344139" cy="711495"/>
            <a:chOff x="396000" y="5093993"/>
            <a:chExt cx="8344139" cy="711495"/>
          </a:xfrm>
        </p:grpSpPr>
        <p:sp>
          <p:nvSpPr>
            <p:cNvPr id="5"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600" dirty="0">
                  <a:solidFill>
                    <a:schemeClr val="bg1">
                      <a:lumMod val="65000"/>
                    </a:schemeClr>
                  </a:solidFill>
                  <a:latin typeface="Bebas Neue" panose="020B0506020202020201" pitchFamily="34" charset="0"/>
                </a:rPr>
                <a:t>PLACEHOLDER</a:t>
              </a:r>
              <a:r>
                <a:rPr lang="en-US" sz="1200" dirty="0"/>
                <a:t/>
              </a:r>
              <a:br>
                <a:rPr lang="en-US" sz="1200" dirty="0"/>
              </a:br>
              <a:r>
                <a:rPr lang="en-US" sz="1400" dirty="0"/>
                <a:t>If you don’t want to use the style and size of the fonts as used in this placeholder it is possible to replace it by selecting different options.</a:t>
              </a:r>
            </a:p>
          </p:txBody>
        </p:sp>
        <p:sp>
          <p:nvSpPr>
            <p:cNvPr id="6"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600" dirty="0">
                  <a:solidFill>
                    <a:schemeClr val="accent3"/>
                  </a:solidFill>
                  <a:latin typeface="Bebas Neue" panose="020B0506020202020201" pitchFamily="34" charset="0"/>
                </a:rPr>
                <a:t>PLACEHOLDER</a:t>
              </a:r>
              <a:r>
                <a:rPr lang="en-US" sz="1200" dirty="0"/>
                <a:t/>
              </a:r>
              <a:br>
                <a:rPr lang="en-US" sz="1200" dirty="0"/>
              </a:br>
              <a:r>
                <a:rPr lang="en-US" sz="1400" dirty="0"/>
                <a:t>If you don’t want to use the style and size of the fonts as used in this placeholder it is possible to replace it by selecting different options.</a:t>
              </a:r>
            </a:p>
          </p:txBody>
        </p:sp>
        <p:cxnSp>
          <p:nvCxnSpPr>
            <p:cNvPr id="7" name="Gerade Verbindung 6"/>
            <p:cNvCxnSpPr/>
            <p:nvPr/>
          </p:nvCxnSpPr>
          <p:spPr bwMode="gray">
            <a:xfrm>
              <a:off x="4569552" y="5093993"/>
              <a:ext cx="0" cy="711495"/>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graphicFrame>
        <p:nvGraphicFramePr>
          <p:cNvPr id="8" name="Object 2"/>
          <p:cNvGraphicFramePr>
            <a:graphicFrameLocks noChangeAspect="1"/>
          </p:cNvGraphicFramePr>
          <p:nvPr>
            <p:custDataLst>
              <p:tags r:id="rId1"/>
            </p:custDataLst>
            <p:extLst>
              <p:ext uri="{D42A27DB-BD31-4B8C-83A1-F6EECF244321}">
                <p14:modId xmlns:p14="http://schemas.microsoft.com/office/powerpoint/2010/main" val="1686879975"/>
              </p:ext>
            </p:extLst>
          </p:nvPr>
        </p:nvGraphicFramePr>
        <p:xfrm>
          <a:off x="189782" y="1509713"/>
          <a:ext cx="8773243" cy="3361314"/>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0"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1" name="Rechteck 10"/>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2" name="Gruppieren 11"/>
            <p:cNvGrpSpPr/>
            <p:nvPr/>
          </p:nvGrpSpPr>
          <p:grpSpPr bwMode="gray">
            <a:xfrm>
              <a:off x="9144000" y="569121"/>
              <a:ext cx="297657" cy="962022"/>
              <a:chOff x="9144000" y="569121"/>
              <a:chExt cx="297657" cy="962022"/>
            </a:xfrm>
          </p:grpSpPr>
          <p:cxnSp>
            <p:nvCxnSpPr>
              <p:cNvPr id="13" name="Gerade Verbindung 12"/>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4" name="Gerade Verbindung 13"/>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hteck 8"/>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a:off x="398199" y="4630049"/>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 name="Gruppieren 3"/>
          <p:cNvGrpSpPr/>
          <p:nvPr/>
        </p:nvGrpSpPr>
        <p:grpSpPr>
          <a:xfrm>
            <a:off x="396000" y="5093993"/>
            <a:ext cx="8344139" cy="711495"/>
            <a:chOff x="396000" y="5093993"/>
            <a:chExt cx="8344139" cy="711495"/>
          </a:xfrm>
        </p:grpSpPr>
        <p:sp>
          <p:nvSpPr>
            <p:cNvPr id="5"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400" dirty="0">
                  <a:solidFill>
                    <a:schemeClr val="bg1"/>
                  </a:solidFill>
                </a:rPr>
                <a:t>If you don’t want to use the style and size of the fonts as used in this placeholder it is possible to replace it by selecting different options. </a:t>
              </a:r>
            </a:p>
          </p:txBody>
        </p:sp>
        <p:sp>
          <p:nvSpPr>
            <p:cNvPr id="6"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The text demonstrates how your own text will look when </a:t>
              </a:r>
              <a:r>
                <a:rPr lang="en-US" sz="1400" dirty="0" smtClean="0">
                  <a:solidFill>
                    <a:schemeClr val="bg1"/>
                  </a:solidFill>
                </a:rPr>
                <a:t>you </a:t>
              </a:r>
              <a:r>
                <a:rPr lang="en-US" sz="1400" dirty="0">
                  <a:solidFill>
                    <a:schemeClr val="bg1"/>
                  </a:solidFill>
                </a:rPr>
                <a:t>replace the placeholder with your own text. The text demonstrates how your own text will look when you replace the placeholder with your own text.</a:t>
              </a:r>
            </a:p>
          </p:txBody>
        </p:sp>
        <p:cxnSp>
          <p:nvCxnSpPr>
            <p:cNvPr id="7" name="Gerade Verbindung 6"/>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graphicFrame>
        <p:nvGraphicFramePr>
          <p:cNvPr id="8" name="Diagramm 7"/>
          <p:cNvGraphicFramePr/>
          <p:nvPr>
            <p:extLst>
              <p:ext uri="{D42A27DB-BD31-4B8C-83A1-F6EECF244321}">
                <p14:modId xmlns:p14="http://schemas.microsoft.com/office/powerpoint/2010/main" val="133137326"/>
              </p:ext>
            </p:extLst>
          </p:nvPr>
        </p:nvGraphicFramePr>
        <p:xfrm>
          <a:off x="138023" y="720020"/>
          <a:ext cx="8872627" cy="4033136"/>
        </p:xfrm>
        <a:graphic>
          <a:graphicData uri="http://schemas.openxmlformats.org/drawingml/2006/chart">
            <c:chart xmlns:c="http://schemas.openxmlformats.org/drawingml/2006/chart" xmlns:r="http://schemas.openxmlformats.org/officeDocument/2006/relationships" r:id="rId2"/>
          </a:graphicData>
        </a:graphic>
      </p:graphicFrame>
      <p:grpSp>
        <p:nvGrpSpPr>
          <p:cNvPr id="10"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1" name="Rechteck 10"/>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2" name="Gruppieren 11"/>
            <p:cNvGrpSpPr/>
            <p:nvPr/>
          </p:nvGrpSpPr>
          <p:grpSpPr bwMode="gray">
            <a:xfrm>
              <a:off x="9144000" y="569121"/>
              <a:ext cx="297657" cy="962022"/>
              <a:chOff x="9144000" y="569121"/>
              <a:chExt cx="297657" cy="962022"/>
            </a:xfrm>
          </p:grpSpPr>
          <p:cxnSp>
            <p:nvCxnSpPr>
              <p:cNvPr id="13" name="Gerade Verbindung 12"/>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4" name="Gerade Verbindung 13"/>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396000" y="5093993"/>
            <a:ext cx="8344139" cy="711495"/>
            <a:chOff x="396000" y="5093993"/>
            <a:chExt cx="8344139" cy="711495"/>
          </a:xfrm>
        </p:grpSpPr>
        <p:sp>
          <p:nvSpPr>
            <p:cNvPr id="4"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solidFill>
                    <a:schemeClr val="bg1"/>
                  </a:solidFill>
                  <a:latin typeface="Bebas Neue" panose="020B0506020202020201" pitchFamily="34" charset="0"/>
                </a:rPr>
                <a:t>If you don’t want to use the style and size of the fonts as used in this placeholder it is possible to replace it by selecting different options.</a:t>
              </a:r>
            </a:p>
          </p:txBody>
        </p:sp>
        <p:sp>
          <p:nvSpPr>
            <p:cNvPr id="5"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If you don’t want to use the style and size of the fonts as used in this placeholder it is possible to replace it by selecting different options. </a:t>
              </a:r>
            </a:p>
          </p:txBody>
        </p:sp>
        <p:cxnSp>
          <p:nvCxnSpPr>
            <p:cNvPr id="6" name="Gerade Verbindung 5"/>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
        <p:nvSpPr>
          <p:cNvPr id="7" name="Freeform 7"/>
          <p:cNvSpPr>
            <a:spLocks/>
          </p:cNvSpPr>
          <p:nvPr/>
        </p:nvSpPr>
        <p:spPr bwMode="gray">
          <a:xfrm>
            <a:off x="8343867" y="2800635"/>
            <a:ext cx="0" cy="1311275"/>
          </a:xfrm>
          <a:custGeom>
            <a:avLst/>
            <a:gdLst>
              <a:gd name="T0" fmla="*/ 0 h 826"/>
              <a:gd name="T1" fmla="*/ 0 h 826"/>
              <a:gd name="T2" fmla="*/ 166 h 826"/>
              <a:gd name="T3" fmla="*/ 166 h 826"/>
              <a:gd name="T4" fmla="*/ 826 h 826"/>
              <a:gd name="T5" fmla="*/ 826 h 826"/>
              <a:gd name="T6" fmla="*/ 166 h 826"/>
              <a:gd name="T7" fmla="*/ 166 h 826"/>
              <a:gd name="T8" fmla="*/ 0 h 826"/>
              <a:gd name="T9" fmla="*/ 0 h 82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826">
                <a:moveTo>
                  <a:pt x="0" y="0"/>
                </a:moveTo>
                <a:lnTo>
                  <a:pt x="0" y="0"/>
                </a:lnTo>
                <a:lnTo>
                  <a:pt x="0" y="166"/>
                </a:lnTo>
                <a:lnTo>
                  <a:pt x="0" y="166"/>
                </a:lnTo>
                <a:lnTo>
                  <a:pt x="0" y="826"/>
                </a:lnTo>
                <a:lnTo>
                  <a:pt x="0" y="826"/>
                </a:lnTo>
                <a:lnTo>
                  <a:pt x="0" y="166"/>
                </a:lnTo>
                <a:lnTo>
                  <a:pt x="0" y="166"/>
                </a:lnTo>
                <a:lnTo>
                  <a:pt x="0" y="0"/>
                </a:lnTo>
                <a:lnTo>
                  <a:pt x="0" y="0"/>
                </a:lnTo>
                <a:close/>
              </a:path>
            </a:pathLst>
          </a:custGeom>
          <a:solidFill>
            <a:srgbClr val="C2D4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8" name="Freeform 8"/>
          <p:cNvSpPr>
            <a:spLocks/>
          </p:cNvSpPr>
          <p:nvPr/>
        </p:nvSpPr>
        <p:spPr bwMode="gray">
          <a:xfrm>
            <a:off x="8343867" y="2800635"/>
            <a:ext cx="0" cy="1311275"/>
          </a:xfrm>
          <a:custGeom>
            <a:avLst/>
            <a:gdLst>
              <a:gd name="T0" fmla="*/ 0 h 826"/>
              <a:gd name="T1" fmla="*/ 0 h 826"/>
              <a:gd name="T2" fmla="*/ 166 h 826"/>
              <a:gd name="T3" fmla="*/ 166 h 826"/>
              <a:gd name="T4" fmla="*/ 826 h 826"/>
              <a:gd name="T5" fmla="*/ 826 h 826"/>
              <a:gd name="T6" fmla="*/ 166 h 826"/>
              <a:gd name="T7" fmla="*/ 166 h 826"/>
              <a:gd name="T8" fmla="*/ 0 h 826"/>
              <a:gd name="T9" fmla="*/ 0 h 82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826">
                <a:moveTo>
                  <a:pt x="0" y="0"/>
                </a:moveTo>
                <a:lnTo>
                  <a:pt x="0" y="0"/>
                </a:lnTo>
                <a:lnTo>
                  <a:pt x="0" y="166"/>
                </a:lnTo>
                <a:lnTo>
                  <a:pt x="0" y="166"/>
                </a:lnTo>
                <a:lnTo>
                  <a:pt x="0" y="826"/>
                </a:lnTo>
                <a:lnTo>
                  <a:pt x="0" y="826"/>
                </a:lnTo>
                <a:lnTo>
                  <a:pt x="0" y="166"/>
                </a:lnTo>
                <a:lnTo>
                  <a:pt x="0" y="166"/>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9" name="Freeform 9"/>
          <p:cNvSpPr>
            <a:spLocks/>
          </p:cNvSpPr>
          <p:nvPr/>
        </p:nvSpPr>
        <p:spPr bwMode="gray">
          <a:xfrm>
            <a:off x="8343867" y="2800635"/>
            <a:ext cx="658813" cy="1135063"/>
          </a:xfrm>
          <a:custGeom>
            <a:avLst/>
            <a:gdLst>
              <a:gd name="T0" fmla="*/ 0 w 415"/>
              <a:gd name="T1" fmla="*/ 0 h 715"/>
              <a:gd name="T2" fmla="*/ 0 w 415"/>
              <a:gd name="T3" fmla="*/ 0 h 715"/>
              <a:gd name="T4" fmla="*/ 0 w 415"/>
              <a:gd name="T5" fmla="*/ 0 h 715"/>
              <a:gd name="T6" fmla="*/ 0 w 415"/>
              <a:gd name="T7" fmla="*/ 0 h 715"/>
              <a:gd name="T8" fmla="*/ 83 w 415"/>
              <a:gd name="T9" fmla="*/ 142 h 715"/>
              <a:gd name="T10" fmla="*/ 83 w 415"/>
              <a:gd name="T11" fmla="*/ 142 h 715"/>
              <a:gd name="T12" fmla="*/ 415 w 415"/>
              <a:gd name="T13" fmla="*/ 715 h 715"/>
              <a:gd name="T14" fmla="*/ 415 w 415"/>
              <a:gd name="T15" fmla="*/ 715 h 715"/>
              <a:gd name="T16" fmla="*/ 83 w 415"/>
              <a:gd name="T17" fmla="*/ 142 h 715"/>
              <a:gd name="T18" fmla="*/ 83 w 415"/>
              <a:gd name="T19" fmla="*/ 142 h 715"/>
              <a:gd name="T20" fmla="*/ 0 w 415"/>
              <a:gd name="T21"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715">
                <a:moveTo>
                  <a:pt x="0" y="0"/>
                </a:moveTo>
                <a:lnTo>
                  <a:pt x="0" y="0"/>
                </a:lnTo>
                <a:lnTo>
                  <a:pt x="0" y="0"/>
                </a:lnTo>
                <a:lnTo>
                  <a:pt x="0" y="0"/>
                </a:lnTo>
                <a:lnTo>
                  <a:pt x="83" y="142"/>
                </a:lnTo>
                <a:lnTo>
                  <a:pt x="83" y="142"/>
                </a:lnTo>
                <a:lnTo>
                  <a:pt x="415" y="715"/>
                </a:lnTo>
                <a:lnTo>
                  <a:pt x="415" y="715"/>
                </a:lnTo>
                <a:lnTo>
                  <a:pt x="83" y="142"/>
                </a:lnTo>
                <a:lnTo>
                  <a:pt x="83" y="142"/>
                </a:lnTo>
                <a:lnTo>
                  <a:pt x="0" y="0"/>
                </a:lnTo>
                <a:close/>
              </a:path>
            </a:pathLst>
          </a:custGeom>
          <a:solidFill>
            <a:srgbClr val="7F7F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10" name="Freeform 10"/>
          <p:cNvSpPr>
            <a:spLocks/>
          </p:cNvSpPr>
          <p:nvPr/>
        </p:nvSpPr>
        <p:spPr bwMode="gray">
          <a:xfrm>
            <a:off x="8343867" y="2800635"/>
            <a:ext cx="658813" cy="1135063"/>
          </a:xfrm>
          <a:custGeom>
            <a:avLst/>
            <a:gdLst>
              <a:gd name="T0" fmla="*/ 0 w 415"/>
              <a:gd name="T1" fmla="*/ 0 h 715"/>
              <a:gd name="T2" fmla="*/ 0 w 415"/>
              <a:gd name="T3" fmla="*/ 0 h 715"/>
              <a:gd name="T4" fmla="*/ 0 w 415"/>
              <a:gd name="T5" fmla="*/ 0 h 715"/>
              <a:gd name="T6" fmla="*/ 0 w 415"/>
              <a:gd name="T7" fmla="*/ 0 h 715"/>
              <a:gd name="T8" fmla="*/ 83 w 415"/>
              <a:gd name="T9" fmla="*/ 142 h 715"/>
              <a:gd name="T10" fmla="*/ 83 w 415"/>
              <a:gd name="T11" fmla="*/ 142 h 715"/>
              <a:gd name="T12" fmla="*/ 415 w 415"/>
              <a:gd name="T13" fmla="*/ 715 h 715"/>
              <a:gd name="T14" fmla="*/ 415 w 415"/>
              <a:gd name="T15" fmla="*/ 715 h 715"/>
              <a:gd name="T16" fmla="*/ 83 w 415"/>
              <a:gd name="T17" fmla="*/ 142 h 715"/>
              <a:gd name="T18" fmla="*/ 83 w 415"/>
              <a:gd name="T19" fmla="*/ 142 h 715"/>
              <a:gd name="T20" fmla="*/ 0 w 415"/>
              <a:gd name="T21"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715">
                <a:moveTo>
                  <a:pt x="0" y="0"/>
                </a:moveTo>
                <a:lnTo>
                  <a:pt x="0" y="0"/>
                </a:lnTo>
                <a:lnTo>
                  <a:pt x="0" y="0"/>
                </a:lnTo>
                <a:lnTo>
                  <a:pt x="0" y="0"/>
                </a:lnTo>
                <a:lnTo>
                  <a:pt x="83" y="142"/>
                </a:lnTo>
                <a:lnTo>
                  <a:pt x="83" y="142"/>
                </a:lnTo>
                <a:lnTo>
                  <a:pt x="415" y="715"/>
                </a:lnTo>
                <a:lnTo>
                  <a:pt x="415" y="715"/>
                </a:lnTo>
                <a:lnTo>
                  <a:pt x="83" y="142"/>
                </a:lnTo>
                <a:lnTo>
                  <a:pt x="83" y="14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11" name="Freeform 11"/>
          <p:cNvSpPr>
            <a:spLocks/>
          </p:cNvSpPr>
          <p:nvPr/>
        </p:nvSpPr>
        <p:spPr bwMode="gray">
          <a:xfrm>
            <a:off x="8343867" y="2800635"/>
            <a:ext cx="1311275" cy="0"/>
          </a:xfrm>
          <a:custGeom>
            <a:avLst/>
            <a:gdLst>
              <a:gd name="T0" fmla="*/ 826 w 826"/>
              <a:gd name="T1" fmla="*/ 166 w 826"/>
              <a:gd name="T2" fmla="*/ 166 w 826"/>
              <a:gd name="T3" fmla="*/ 0 w 826"/>
              <a:gd name="T4" fmla="*/ 0 w 826"/>
              <a:gd name="T5" fmla="*/ 0 w 826"/>
              <a:gd name="T6" fmla="*/ 0 w 826"/>
              <a:gd name="T7" fmla="*/ 0 w 826"/>
              <a:gd name="T8" fmla="*/ 166 w 826"/>
              <a:gd name="T9" fmla="*/ 166 w 826"/>
              <a:gd name="T10" fmla="*/ 826 w 826"/>
              <a:gd name="T11" fmla="*/ 826 w 826"/>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Lst>
            <a:rect l="0" t="0" r="r" b="b"/>
            <a:pathLst>
              <a:path w="826">
                <a:moveTo>
                  <a:pt x="826" y="0"/>
                </a:moveTo>
                <a:lnTo>
                  <a:pt x="166" y="0"/>
                </a:lnTo>
                <a:lnTo>
                  <a:pt x="166" y="0"/>
                </a:lnTo>
                <a:lnTo>
                  <a:pt x="0" y="0"/>
                </a:lnTo>
                <a:lnTo>
                  <a:pt x="0" y="0"/>
                </a:lnTo>
                <a:lnTo>
                  <a:pt x="0" y="0"/>
                </a:lnTo>
                <a:lnTo>
                  <a:pt x="0" y="0"/>
                </a:lnTo>
                <a:lnTo>
                  <a:pt x="0" y="0"/>
                </a:lnTo>
                <a:lnTo>
                  <a:pt x="166" y="0"/>
                </a:lnTo>
                <a:lnTo>
                  <a:pt x="166" y="0"/>
                </a:lnTo>
                <a:lnTo>
                  <a:pt x="826" y="0"/>
                </a:lnTo>
                <a:lnTo>
                  <a:pt x="826" y="0"/>
                </a:lnTo>
                <a:close/>
              </a:path>
            </a:pathLst>
          </a:custGeom>
          <a:solidFill>
            <a:srgbClr val="7F7F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12" name="Freeform 12"/>
          <p:cNvSpPr>
            <a:spLocks/>
          </p:cNvSpPr>
          <p:nvPr/>
        </p:nvSpPr>
        <p:spPr bwMode="gray">
          <a:xfrm>
            <a:off x="8343867" y="2800635"/>
            <a:ext cx="1311275" cy="0"/>
          </a:xfrm>
          <a:custGeom>
            <a:avLst/>
            <a:gdLst>
              <a:gd name="T0" fmla="*/ 826 w 826"/>
              <a:gd name="T1" fmla="*/ 166 w 826"/>
              <a:gd name="T2" fmla="*/ 166 w 826"/>
              <a:gd name="T3" fmla="*/ 0 w 826"/>
              <a:gd name="T4" fmla="*/ 0 w 826"/>
              <a:gd name="T5" fmla="*/ 0 w 826"/>
              <a:gd name="T6" fmla="*/ 0 w 826"/>
              <a:gd name="T7" fmla="*/ 0 w 826"/>
              <a:gd name="T8" fmla="*/ 166 w 826"/>
              <a:gd name="T9" fmla="*/ 166 w 826"/>
              <a:gd name="T10" fmla="*/ 826 w 826"/>
              <a:gd name="T11" fmla="*/ 826 w 826"/>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Lst>
            <a:rect l="0" t="0" r="r" b="b"/>
            <a:pathLst>
              <a:path w="826">
                <a:moveTo>
                  <a:pt x="826" y="0"/>
                </a:moveTo>
                <a:lnTo>
                  <a:pt x="166" y="0"/>
                </a:lnTo>
                <a:lnTo>
                  <a:pt x="166" y="0"/>
                </a:lnTo>
                <a:lnTo>
                  <a:pt x="0" y="0"/>
                </a:lnTo>
                <a:lnTo>
                  <a:pt x="0" y="0"/>
                </a:lnTo>
                <a:lnTo>
                  <a:pt x="0" y="0"/>
                </a:lnTo>
                <a:lnTo>
                  <a:pt x="0" y="0"/>
                </a:lnTo>
                <a:lnTo>
                  <a:pt x="0" y="0"/>
                </a:lnTo>
                <a:lnTo>
                  <a:pt x="166" y="0"/>
                </a:lnTo>
                <a:lnTo>
                  <a:pt x="166" y="0"/>
                </a:lnTo>
                <a:lnTo>
                  <a:pt x="826" y="0"/>
                </a:lnTo>
                <a:lnTo>
                  <a:pt x="8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13" name="Freeform 15"/>
          <p:cNvSpPr>
            <a:spLocks/>
          </p:cNvSpPr>
          <p:nvPr/>
        </p:nvSpPr>
        <p:spPr bwMode="gray">
          <a:xfrm>
            <a:off x="7207217" y="2800635"/>
            <a:ext cx="1136650" cy="652463"/>
          </a:xfrm>
          <a:custGeom>
            <a:avLst/>
            <a:gdLst>
              <a:gd name="T0" fmla="*/ 716 w 716"/>
              <a:gd name="T1" fmla="*/ 0 h 411"/>
              <a:gd name="T2" fmla="*/ 716 w 716"/>
              <a:gd name="T3" fmla="*/ 0 h 411"/>
              <a:gd name="T4" fmla="*/ 573 w 716"/>
              <a:gd name="T5" fmla="*/ 83 h 411"/>
              <a:gd name="T6" fmla="*/ 573 w 716"/>
              <a:gd name="T7" fmla="*/ 83 h 411"/>
              <a:gd name="T8" fmla="*/ 0 w 716"/>
              <a:gd name="T9" fmla="*/ 411 h 411"/>
              <a:gd name="T10" fmla="*/ 0 w 716"/>
              <a:gd name="T11" fmla="*/ 411 h 411"/>
              <a:gd name="T12" fmla="*/ 573 w 716"/>
              <a:gd name="T13" fmla="*/ 83 h 411"/>
              <a:gd name="T14" fmla="*/ 573 w 716"/>
              <a:gd name="T15" fmla="*/ 83 h 411"/>
              <a:gd name="T16" fmla="*/ 716 w 716"/>
              <a:gd name="T17" fmla="*/ 0 h 411"/>
              <a:gd name="T18" fmla="*/ 716 w 716"/>
              <a:gd name="T19" fmla="*/ 0 h 411"/>
              <a:gd name="T20" fmla="*/ 716 w 716"/>
              <a:gd name="T21" fmla="*/ 0 h 411"/>
              <a:gd name="T22" fmla="*/ 716 w 716"/>
              <a:gd name="T23"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6" h="411">
                <a:moveTo>
                  <a:pt x="716" y="0"/>
                </a:moveTo>
                <a:lnTo>
                  <a:pt x="716" y="0"/>
                </a:lnTo>
                <a:lnTo>
                  <a:pt x="573" y="83"/>
                </a:lnTo>
                <a:lnTo>
                  <a:pt x="573" y="83"/>
                </a:lnTo>
                <a:lnTo>
                  <a:pt x="0" y="411"/>
                </a:lnTo>
                <a:lnTo>
                  <a:pt x="0" y="411"/>
                </a:lnTo>
                <a:lnTo>
                  <a:pt x="573" y="83"/>
                </a:lnTo>
                <a:lnTo>
                  <a:pt x="573" y="83"/>
                </a:lnTo>
                <a:lnTo>
                  <a:pt x="716" y="0"/>
                </a:lnTo>
                <a:lnTo>
                  <a:pt x="716" y="0"/>
                </a:lnTo>
                <a:lnTo>
                  <a:pt x="716" y="0"/>
                </a:lnTo>
                <a:lnTo>
                  <a:pt x="716" y="0"/>
                </a:lnTo>
                <a:close/>
              </a:path>
            </a:pathLst>
          </a:custGeom>
          <a:solidFill>
            <a:srgbClr val="7F7F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14" name="Freeform 16"/>
          <p:cNvSpPr>
            <a:spLocks/>
          </p:cNvSpPr>
          <p:nvPr/>
        </p:nvSpPr>
        <p:spPr bwMode="gray">
          <a:xfrm>
            <a:off x="7207217" y="2800635"/>
            <a:ext cx="1136650" cy="652463"/>
          </a:xfrm>
          <a:custGeom>
            <a:avLst/>
            <a:gdLst>
              <a:gd name="T0" fmla="*/ 716 w 716"/>
              <a:gd name="T1" fmla="*/ 0 h 411"/>
              <a:gd name="T2" fmla="*/ 716 w 716"/>
              <a:gd name="T3" fmla="*/ 0 h 411"/>
              <a:gd name="T4" fmla="*/ 573 w 716"/>
              <a:gd name="T5" fmla="*/ 83 h 411"/>
              <a:gd name="T6" fmla="*/ 573 w 716"/>
              <a:gd name="T7" fmla="*/ 83 h 411"/>
              <a:gd name="T8" fmla="*/ 0 w 716"/>
              <a:gd name="T9" fmla="*/ 411 h 411"/>
              <a:gd name="T10" fmla="*/ 0 w 716"/>
              <a:gd name="T11" fmla="*/ 411 h 411"/>
              <a:gd name="T12" fmla="*/ 573 w 716"/>
              <a:gd name="T13" fmla="*/ 83 h 411"/>
              <a:gd name="T14" fmla="*/ 573 w 716"/>
              <a:gd name="T15" fmla="*/ 83 h 411"/>
              <a:gd name="T16" fmla="*/ 716 w 716"/>
              <a:gd name="T17" fmla="*/ 0 h 411"/>
              <a:gd name="T18" fmla="*/ 716 w 716"/>
              <a:gd name="T19" fmla="*/ 0 h 411"/>
              <a:gd name="T20" fmla="*/ 716 w 716"/>
              <a:gd name="T21" fmla="*/ 0 h 411"/>
              <a:gd name="T22" fmla="*/ 716 w 716"/>
              <a:gd name="T23"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6" h="411">
                <a:moveTo>
                  <a:pt x="716" y="0"/>
                </a:moveTo>
                <a:lnTo>
                  <a:pt x="716" y="0"/>
                </a:lnTo>
                <a:lnTo>
                  <a:pt x="573" y="83"/>
                </a:lnTo>
                <a:lnTo>
                  <a:pt x="573" y="83"/>
                </a:lnTo>
                <a:lnTo>
                  <a:pt x="0" y="411"/>
                </a:lnTo>
                <a:lnTo>
                  <a:pt x="0" y="411"/>
                </a:lnTo>
                <a:lnTo>
                  <a:pt x="573" y="83"/>
                </a:lnTo>
                <a:lnTo>
                  <a:pt x="573" y="83"/>
                </a:lnTo>
                <a:lnTo>
                  <a:pt x="716" y="0"/>
                </a:lnTo>
                <a:lnTo>
                  <a:pt x="716" y="0"/>
                </a:lnTo>
                <a:lnTo>
                  <a:pt x="716" y="0"/>
                </a:lnTo>
                <a:lnTo>
                  <a:pt x="71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15" name="Freeform 17"/>
          <p:cNvSpPr>
            <a:spLocks/>
          </p:cNvSpPr>
          <p:nvPr/>
        </p:nvSpPr>
        <p:spPr bwMode="gray">
          <a:xfrm>
            <a:off x="7689817" y="2800635"/>
            <a:ext cx="654050" cy="1135063"/>
          </a:xfrm>
          <a:custGeom>
            <a:avLst/>
            <a:gdLst>
              <a:gd name="T0" fmla="*/ 412 w 412"/>
              <a:gd name="T1" fmla="*/ 0 h 715"/>
              <a:gd name="T2" fmla="*/ 412 w 412"/>
              <a:gd name="T3" fmla="*/ 0 h 715"/>
              <a:gd name="T4" fmla="*/ 329 w 412"/>
              <a:gd name="T5" fmla="*/ 142 h 715"/>
              <a:gd name="T6" fmla="*/ 329 w 412"/>
              <a:gd name="T7" fmla="*/ 142 h 715"/>
              <a:gd name="T8" fmla="*/ 0 w 412"/>
              <a:gd name="T9" fmla="*/ 715 h 715"/>
              <a:gd name="T10" fmla="*/ 0 w 412"/>
              <a:gd name="T11" fmla="*/ 715 h 715"/>
              <a:gd name="T12" fmla="*/ 329 w 412"/>
              <a:gd name="T13" fmla="*/ 142 h 715"/>
              <a:gd name="T14" fmla="*/ 329 w 412"/>
              <a:gd name="T15" fmla="*/ 142 h 715"/>
              <a:gd name="T16" fmla="*/ 412 w 412"/>
              <a:gd name="T17" fmla="*/ 0 h 715"/>
              <a:gd name="T18" fmla="*/ 412 w 412"/>
              <a:gd name="T19" fmla="*/ 0 h 715"/>
              <a:gd name="T20" fmla="*/ 412 w 412"/>
              <a:gd name="T21" fmla="*/ 0 h 715"/>
              <a:gd name="T22" fmla="*/ 412 w 412"/>
              <a:gd name="T23" fmla="*/ 0 h 715"/>
              <a:gd name="T24" fmla="*/ 412 w 412"/>
              <a:gd name="T25" fmla="*/ 0 h 715"/>
              <a:gd name="T26" fmla="*/ 412 w 412"/>
              <a:gd name="T27" fmla="*/ 0 h 715"/>
              <a:gd name="T28" fmla="*/ 412 w 412"/>
              <a:gd name="T29"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 h="715">
                <a:moveTo>
                  <a:pt x="412" y="0"/>
                </a:moveTo>
                <a:lnTo>
                  <a:pt x="412" y="0"/>
                </a:lnTo>
                <a:lnTo>
                  <a:pt x="329" y="142"/>
                </a:lnTo>
                <a:lnTo>
                  <a:pt x="329" y="142"/>
                </a:lnTo>
                <a:lnTo>
                  <a:pt x="0" y="715"/>
                </a:lnTo>
                <a:lnTo>
                  <a:pt x="0" y="715"/>
                </a:lnTo>
                <a:lnTo>
                  <a:pt x="329" y="142"/>
                </a:lnTo>
                <a:lnTo>
                  <a:pt x="329" y="142"/>
                </a:lnTo>
                <a:lnTo>
                  <a:pt x="412" y="0"/>
                </a:lnTo>
                <a:lnTo>
                  <a:pt x="412" y="0"/>
                </a:lnTo>
                <a:lnTo>
                  <a:pt x="412" y="0"/>
                </a:lnTo>
                <a:lnTo>
                  <a:pt x="412" y="0"/>
                </a:lnTo>
                <a:lnTo>
                  <a:pt x="412" y="0"/>
                </a:lnTo>
                <a:lnTo>
                  <a:pt x="412" y="0"/>
                </a:lnTo>
                <a:lnTo>
                  <a:pt x="412" y="0"/>
                </a:lnTo>
                <a:close/>
              </a:path>
            </a:pathLst>
          </a:custGeom>
          <a:solidFill>
            <a:srgbClr val="C2D4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16" name="Freeform 18"/>
          <p:cNvSpPr>
            <a:spLocks/>
          </p:cNvSpPr>
          <p:nvPr/>
        </p:nvSpPr>
        <p:spPr bwMode="gray">
          <a:xfrm>
            <a:off x="7689817" y="2800635"/>
            <a:ext cx="654050" cy="1135063"/>
          </a:xfrm>
          <a:custGeom>
            <a:avLst/>
            <a:gdLst>
              <a:gd name="T0" fmla="*/ 412 w 412"/>
              <a:gd name="T1" fmla="*/ 0 h 715"/>
              <a:gd name="T2" fmla="*/ 412 w 412"/>
              <a:gd name="T3" fmla="*/ 0 h 715"/>
              <a:gd name="T4" fmla="*/ 329 w 412"/>
              <a:gd name="T5" fmla="*/ 142 h 715"/>
              <a:gd name="T6" fmla="*/ 329 w 412"/>
              <a:gd name="T7" fmla="*/ 142 h 715"/>
              <a:gd name="T8" fmla="*/ 0 w 412"/>
              <a:gd name="T9" fmla="*/ 715 h 715"/>
              <a:gd name="T10" fmla="*/ 0 w 412"/>
              <a:gd name="T11" fmla="*/ 715 h 715"/>
              <a:gd name="T12" fmla="*/ 329 w 412"/>
              <a:gd name="T13" fmla="*/ 142 h 715"/>
              <a:gd name="T14" fmla="*/ 329 w 412"/>
              <a:gd name="T15" fmla="*/ 142 h 715"/>
              <a:gd name="T16" fmla="*/ 412 w 412"/>
              <a:gd name="T17" fmla="*/ 0 h 715"/>
              <a:gd name="T18" fmla="*/ 412 w 412"/>
              <a:gd name="T19" fmla="*/ 0 h 715"/>
              <a:gd name="T20" fmla="*/ 412 w 412"/>
              <a:gd name="T21" fmla="*/ 0 h 715"/>
              <a:gd name="T22" fmla="*/ 412 w 412"/>
              <a:gd name="T23" fmla="*/ 0 h 715"/>
              <a:gd name="T24" fmla="*/ 412 w 412"/>
              <a:gd name="T25" fmla="*/ 0 h 715"/>
              <a:gd name="T26" fmla="*/ 412 w 412"/>
              <a:gd name="T27" fmla="*/ 0 h 715"/>
              <a:gd name="T28" fmla="*/ 412 w 412"/>
              <a:gd name="T29"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 h="715">
                <a:moveTo>
                  <a:pt x="412" y="0"/>
                </a:moveTo>
                <a:lnTo>
                  <a:pt x="412" y="0"/>
                </a:lnTo>
                <a:lnTo>
                  <a:pt x="329" y="142"/>
                </a:lnTo>
                <a:lnTo>
                  <a:pt x="329" y="142"/>
                </a:lnTo>
                <a:lnTo>
                  <a:pt x="0" y="715"/>
                </a:lnTo>
                <a:lnTo>
                  <a:pt x="0" y="715"/>
                </a:lnTo>
                <a:lnTo>
                  <a:pt x="329" y="142"/>
                </a:lnTo>
                <a:lnTo>
                  <a:pt x="329" y="142"/>
                </a:lnTo>
                <a:lnTo>
                  <a:pt x="412" y="0"/>
                </a:lnTo>
                <a:lnTo>
                  <a:pt x="412" y="0"/>
                </a:lnTo>
                <a:lnTo>
                  <a:pt x="412" y="0"/>
                </a:lnTo>
                <a:lnTo>
                  <a:pt x="412" y="0"/>
                </a:lnTo>
                <a:lnTo>
                  <a:pt x="412" y="0"/>
                </a:lnTo>
                <a:lnTo>
                  <a:pt x="412" y="0"/>
                </a:lnTo>
                <a:lnTo>
                  <a:pt x="4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graphicFrame>
        <p:nvGraphicFramePr>
          <p:cNvPr id="17" name="Object 2"/>
          <p:cNvGraphicFramePr>
            <a:graphicFrameLocks noChangeAspect="1"/>
          </p:cNvGraphicFramePr>
          <p:nvPr>
            <p:custDataLst>
              <p:tags r:id="rId1"/>
            </p:custDataLst>
            <p:extLst>
              <p:ext uri="{D42A27DB-BD31-4B8C-83A1-F6EECF244321}">
                <p14:modId xmlns:p14="http://schemas.microsoft.com/office/powerpoint/2010/main" val="3115466722"/>
              </p:ext>
            </p:extLst>
          </p:nvPr>
        </p:nvGraphicFramePr>
        <p:xfrm>
          <a:off x="3" y="1509713"/>
          <a:ext cx="9143997" cy="3361314"/>
        </p:xfrm>
        <a:graphic>
          <a:graphicData uri="http://schemas.openxmlformats.org/drawingml/2006/chart">
            <c:chart xmlns:c="http://schemas.openxmlformats.org/drawingml/2006/chart" xmlns:r="http://schemas.openxmlformats.org/officeDocument/2006/relationships" r:id="rId3"/>
          </a:graphicData>
        </a:graphic>
      </p:graphicFrame>
      <p:sp>
        <p:nvSpPr>
          <p:cNvPr id="18" name="Rechteck 17"/>
          <p:cNvSpPr/>
          <p:nvPr/>
        </p:nvSpPr>
        <p:spPr bwMode="gray">
          <a:xfrm>
            <a:off x="6286496" y="1918223"/>
            <a:ext cx="2453643" cy="370158"/>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216000" bIns="0" rtlCol="0" anchor="ctr"/>
          <a:lstStyle/>
          <a:p>
            <a:pPr algn="r">
              <a:lnSpc>
                <a:spcPct val="90000"/>
              </a:lnSpc>
              <a:spcAft>
                <a:spcPts val="1000"/>
              </a:spcAft>
            </a:pPr>
            <a:r>
              <a:rPr lang="en-US" b="1" dirty="0" smtClean="0">
                <a:latin typeface="+mj-lt"/>
              </a:rPr>
              <a:t>3532</a:t>
            </a:r>
          </a:p>
        </p:txBody>
      </p:sp>
      <p:sp>
        <p:nvSpPr>
          <p:cNvPr id="19" name="Rechteck 18"/>
          <p:cNvSpPr/>
          <p:nvPr/>
        </p:nvSpPr>
        <p:spPr bwMode="gray">
          <a:xfrm>
            <a:off x="6950942" y="2751945"/>
            <a:ext cx="1789197" cy="370158"/>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216000" bIns="0" rtlCol="0" anchor="ctr"/>
          <a:lstStyle/>
          <a:p>
            <a:pPr algn="r">
              <a:lnSpc>
                <a:spcPct val="90000"/>
              </a:lnSpc>
              <a:spcAft>
                <a:spcPts val="1000"/>
              </a:spcAft>
            </a:pPr>
            <a:r>
              <a:rPr lang="en-US" b="1" dirty="0" smtClean="0">
                <a:latin typeface="+mj-lt"/>
              </a:rPr>
              <a:t>3932</a:t>
            </a:r>
          </a:p>
        </p:txBody>
      </p:sp>
      <p:sp>
        <p:nvSpPr>
          <p:cNvPr id="20" name="Rechteck 19"/>
          <p:cNvSpPr/>
          <p:nvPr/>
        </p:nvSpPr>
        <p:spPr bwMode="gray">
          <a:xfrm>
            <a:off x="4673182" y="3594750"/>
            <a:ext cx="4066957" cy="370158"/>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216000" bIns="0" rtlCol="0" anchor="ctr"/>
          <a:lstStyle/>
          <a:p>
            <a:pPr algn="r">
              <a:lnSpc>
                <a:spcPct val="90000"/>
              </a:lnSpc>
              <a:spcAft>
                <a:spcPts val="1000"/>
              </a:spcAft>
            </a:pPr>
            <a:r>
              <a:rPr lang="en-US" b="1" dirty="0" smtClean="0">
                <a:latin typeface="+mj-lt"/>
              </a:rPr>
              <a:t>2562</a:t>
            </a:r>
          </a:p>
        </p:txBody>
      </p:sp>
      <p:cxnSp>
        <p:nvCxnSpPr>
          <p:cNvPr id="21" name="Gerade Verbindung 20"/>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3"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4" name="Rechteck 23"/>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5" name="Gruppieren 24"/>
            <p:cNvGrpSpPr/>
            <p:nvPr/>
          </p:nvGrpSpPr>
          <p:grpSpPr bwMode="gray">
            <a:xfrm>
              <a:off x="9144000" y="569121"/>
              <a:ext cx="297657" cy="962022"/>
              <a:chOff x="9144000" y="569121"/>
              <a:chExt cx="297657" cy="962022"/>
            </a:xfrm>
          </p:grpSpPr>
          <p:cxnSp>
            <p:nvCxnSpPr>
              <p:cNvPr id="26" name="Gerade Verbindung 25"/>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26"/>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8" name="Gerade Verbindung 27"/>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hteck 24"/>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4" name="Gruppieren 3"/>
          <p:cNvGrpSpPr/>
          <p:nvPr/>
        </p:nvGrpSpPr>
        <p:grpSpPr>
          <a:xfrm>
            <a:off x="854816" y="2472197"/>
            <a:ext cx="7437760" cy="2165149"/>
            <a:chOff x="1150189" y="1519237"/>
            <a:chExt cx="9891622" cy="2879474"/>
          </a:xfrm>
        </p:grpSpPr>
        <p:grpSp>
          <p:nvGrpSpPr>
            <p:cNvPr id="5" name="Gruppieren 4"/>
            <p:cNvGrpSpPr/>
            <p:nvPr/>
          </p:nvGrpSpPr>
          <p:grpSpPr>
            <a:xfrm>
              <a:off x="1150189" y="1996510"/>
              <a:ext cx="9891622" cy="2402201"/>
              <a:chOff x="4137490" y="83126"/>
              <a:chExt cx="3549773" cy="1796098"/>
            </a:xfrm>
          </p:grpSpPr>
          <p:sp>
            <p:nvSpPr>
              <p:cNvPr id="14" name="Gleichschenkliges Dreieck 13"/>
              <p:cNvSpPr/>
              <p:nvPr/>
            </p:nvSpPr>
            <p:spPr bwMode="auto">
              <a:xfrm>
                <a:off x="6310675" y="903302"/>
                <a:ext cx="1008970" cy="975922"/>
              </a:xfrm>
              <a:prstGeom prst="triangle">
                <a:avLst>
                  <a:gd name="adj" fmla="val 49830"/>
                </a:avLst>
              </a:prstGeom>
              <a:solidFill>
                <a:schemeClr val="tx1">
                  <a:lumMod val="50000"/>
                  <a:lumOff val="50000"/>
                  <a:alpha val="60000"/>
                </a:schemeClr>
              </a:solidFill>
              <a:ln w="12700">
                <a:noFill/>
                <a:round/>
                <a:headEnd/>
                <a:tailEnd/>
              </a:ln>
            </p:spPr>
            <p:txBody>
              <a:bodyPr rtlCol="0" anchor="ctr"/>
              <a:lstStyle/>
              <a:p>
                <a:pPr algn="ctr"/>
                <a:endParaRPr lang="en-US" sz="1050" dirty="0"/>
              </a:p>
            </p:txBody>
          </p:sp>
          <p:sp>
            <p:nvSpPr>
              <p:cNvPr id="15" name="Gleichschenkliges Dreieck 14"/>
              <p:cNvSpPr/>
              <p:nvPr/>
            </p:nvSpPr>
            <p:spPr bwMode="auto">
              <a:xfrm>
                <a:off x="4137490" y="236196"/>
                <a:ext cx="857750" cy="1643028"/>
              </a:xfrm>
              <a:prstGeom prst="triangle">
                <a:avLst/>
              </a:prstGeom>
              <a:solidFill>
                <a:schemeClr val="bg1">
                  <a:lumMod val="85000"/>
                  <a:alpha val="90000"/>
                </a:schemeClr>
              </a:solidFill>
              <a:ln w="12700">
                <a:noFill/>
                <a:round/>
                <a:headEnd/>
                <a:tailEnd/>
              </a:ln>
            </p:spPr>
            <p:txBody>
              <a:bodyPr rtlCol="0" anchor="ctr"/>
              <a:lstStyle/>
              <a:p>
                <a:pPr algn="ctr"/>
                <a:endParaRPr lang="en-US" sz="1050" dirty="0"/>
              </a:p>
            </p:txBody>
          </p:sp>
          <p:sp>
            <p:nvSpPr>
              <p:cNvPr id="16" name="Gleichschenkliges Dreieck 15"/>
              <p:cNvSpPr/>
              <p:nvPr/>
            </p:nvSpPr>
            <p:spPr bwMode="auto">
              <a:xfrm>
                <a:off x="4798250" y="606452"/>
                <a:ext cx="1013635" cy="1272772"/>
              </a:xfrm>
              <a:prstGeom prst="triangle">
                <a:avLst/>
              </a:prstGeom>
              <a:solidFill>
                <a:schemeClr val="bg1">
                  <a:lumMod val="65000"/>
                  <a:alpha val="77000"/>
                </a:schemeClr>
              </a:solidFill>
              <a:ln w="12700">
                <a:noFill/>
                <a:round/>
                <a:headEnd/>
                <a:tailEnd/>
              </a:ln>
            </p:spPr>
            <p:txBody>
              <a:bodyPr rtlCol="0" anchor="ctr"/>
              <a:lstStyle/>
              <a:p>
                <a:pPr algn="ctr"/>
                <a:endParaRPr lang="en-US" sz="1050" dirty="0"/>
              </a:p>
            </p:txBody>
          </p:sp>
          <p:sp>
            <p:nvSpPr>
              <p:cNvPr id="17" name="Gleichschenkliges Dreieck 16"/>
              <p:cNvSpPr/>
              <p:nvPr/>
            </p:nvSpPr>
            <p:spPr bwMode="auto">
              <a:xfrm>
                <a:off x="4505987" y="926534"/>
                <a:ext cx="1013635" cy="952689"/>
              </a:xfrm>
              <a:prstGeom prst="triangle">
                <a:avLst/>
              </a:prstGeom>
              <a:solidFill>
                <a:schemeClr val="tx1">
                  <a:lumMod val="65000"/>
                  <a:lumOff val="35000"/>
                  <a:alpha val="60000"/>
                </a:schemeClr>
              </a:solidFill>
              <a:ln w="12700">
                <a:noFill/>
                <a:round/>
                <a:headEnd/>
                <a:tailEnd/>
              </a:ln>
            </p:spPr>
            <p:txBody>
              <a:bodyPr rtlCol="0" anchor="ctr"/>
              <a:lstStyle/>
              <a:p>
                <a:pPr algn="ctr"/>
                <a:endParaRPr lang="en-US" sz="1050" dirty="0"/>
              </a:p>
            </p:txBody>
          </p:sp>
          <p:sp>
            <p:nvSpPr>
              <p:cNvPr id="18" name="Gleichschenkliges Dreieck 17"/>
              <p:cNvSpPr/>
              <p:nvPr/>
            </p:nvSpPr>
            <p:spPr bwMode="auto">
              <a:xfrm>
                <a:off x="5405560" y="83126"/>
                <a:ext cx="1013635" cy="1796097"/>
              </a:xfrm>
              <a:prstGeom prst="triangle">
                <a:avLst/>
              </a:prstGeom>
              <a:solidFill>
                <a:schemeClr val="accent1">
                  <a:alpha val="68000"/>
                </a:schemeClr>
              </a:solidFill>
              <a:ln w="12700">
                <a:noFill/>
                <a:round/>
                <a:headEnd/>
                <a:tailEnd/>
              </a:ln>
            </p:spPr>
            <p:txBody>
              <a:bodyPr rtlCol="0" anchor="ctr"/>
              <a:lstStyle/>
              <a:p>
                <a:pPr algn="ctr"/>
                <a:endParaRPr lang="en-US" sz="1050" dirty="0"/>
              </a:p>
            </p:txBody>
          </p:sp>
          <p:sp>
            <p:nvSpPr>
              <p:cNvPr id="19" name="Gleichschenkliges Dreieck 18"/>
              <p:cNvSpPr/>
              <p:nvPr/>
            </p:nvSpPr>
            <p:spPr bwMode="auto">
              <a:xfrm>
                <a:off x="5756087" y="399181"/>
                <a:ext cx="1013635" cy="1480043"/>
              </a:xfrm>
              <a:prstGeom prst="triangle">
                <a:avLst>
                  <a:gd name="adj" fmla="val 51832"/>
                </a:avLst>
              </a:prstGeom>
              <a:solidFill>
                <a:schemeClr val="accent3">
                  <a:alpha val="68000"/>
                </a:schemeClr>
              </a:solidFill>
              <a:ln w="12700">
                <a:noFill/>
                <a:round/>
                <a:headEnd/>
                <a:tailEnd/>
              </a:ln>
            </p:spPr>
            <p:txBody>
              <a:bodyPr rtlCol="0" anchor="ctr"/>
              <a:lstStyle/>
              <a:p>
                <a:pPr algn="ctr"/>
                <a:endParaRPr lang="en-US" sz="1050" dirty="0"/>
              </a:p>
            </p:txBody>
          </p:sp>
          <p:sp>
            <p:nvSpPr>
              <p:cNvPr id="20" name="Gleichschenkliges Dreieck 19"/>
              <p:cNvSpPr/>
              <p:nvPr/>
            </p:nvSpPr>
            <p:spPr bwMode="auto">
              <a:xfrm>
                <a:off x="5943600" y="1254162"/>
                <a:ext cx="1296785" cy="625062"/>
              </a:xfrm>
              <a:prstGeom prst="triangle">
                <a:avLst/>
              </a:prstGeom>
              <a:solidFill>
                <a:schemeClr val="accent3">
                  <a:lumMod val="50000"/>
                  <a:alpha val="81000"/>
                </a:schemeClr>
              </a:solidFill>
              <a:ln w="12700">
                <a:noFill/>
                <a:round/>
                <a:headEnd/>
                <a:tailEnd/>
              </a:ln>
            </p:spPr>
            <p:txBody>
              <a:bodyPr rtlCol="0" anchor="ctr"/>
              <a:lstStyle/>
              <a:p>
                <a:pPr algn="ctr"/>
                <a:endParaRPr lang="en-US" sz="1050" dirty="0"/>
              </a:p>
            </p:txBody>
          </p:sp>
          <p:sp>
            <p:nvSpPr>
              <p:cNvPr id="21" name="Gleichschenkliges Dreieck 20"/>
              <p:cNvSpPr/>
              <p:nvPr/>
            </p:nvSpPr>
            <p:spPr bwMode="auto">
              <a:xfrm>
                <a:off x="6673628" y="603404"/>
                <a:ext cx="1013635" cy="1275819"/>
              </a:xfrm>
              <a:prstGeom prst="triangle">
                <a:avLst/>
              </a:prstGeom>
              <a:solidFill>
                <a:schemeClr val="bg1">
                  <a:lumMod val="85000"/>
                  <a:alpha val="90000"/>
                </a:schemeClr>
              </a:solidFill>
              <a:ln w="12700">
                <a:noFill/>
                <a:round/>
                <a:headEnd/>
                <a:tailEnd/>
              </a:ln>
            </p:spPr>
            <p:txBody>
              <a:bodyPr rtlCol="0" anchor="ctr"/>
              <a:lstStyle/>
              <a:p>
                <a:pPr algn="ctr"/>
                <a:endParaRPr lang="en-US" sz="1050" dirty="0"/>
              </a:p>
            </p:txBody>
          </p:sp>
        </p:grpSp>
        <p:sp>
          <p:nvSpPr>
            <p:cNvPr id="6" name="Freeform 6"/>
            <p:cNvSpPr>
              <a:spLocks/>
            </p:cNvSpPr>
            <p:nvPr/>
          </p:nvSpPr>
          <p:spPr bwMode="auto">
            <a:xfrm>
              <a:off x="5660491" y="1519237"/>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accent1">
                <a:alpha val="68000"/>
              </a:schemeClr>
            </a:solidFill>
            <a:ln w="12700">
              <a:noFill/>
              <a:round/>
              <a:headEnd/>
              <a:tailEnd/>
            </a:ln>
          </p:spPr>
          <p:txBody>
            <a:bodyPr tIns="21600" bIns="0" rtlCol="0" anchor="t"/>
            <a:lstStyle/>
            <a:p>
              <a:pPr algn="ctr"/>
              <a:r>
                <a:rPr lang="en-US" sz="800" dirty="0" smtClean="0">
                  <a:solidFill>
                    <a:schemeClr val="bg1"/>
                  </a:solidFill>
                  <a:latin typeface="Bebas Neue" panose="020B0506020202020201" pitchFamily="34" charset="0"/>
                </a:rPr>
                <a:t>Placeholder</a:t>
              </a:r>
              <a:endParaRPr lang="en-US" sz="800" dirty="0">
                <a:solidFill>
                  <a:schemeClr val="bg1"/>
                </a:solidFill>
                <a:latin typeface="Bebas Neue" panose="020B0506020202020201" pitchFamily="34" charset="0"/>
              </a:endParaRPr>
            </a:p>
          </p:txBody>
        </p:sp>
        <p:sp>
          <p:nvSpPr>
            <p:cNvPr id="7" name="Freeform 6"/>
            <p:cNvSpPr>
              <a:spLocks/>
            </p:cNvSpPr>
            <p:nvPr/>
          </p:nvSpPr>
          <p:spPr bwMode="auto">
            <a:xfrm>
              <a:off x="9194026" y="2218402"/>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bg1">
                <a:lumMod val="75000"/>
                <a:alpha val="68000"/>
              </a:schemeClr>
            </a:solidFill>
            <a:ln w="12700">
              <a:noFill/>
              <a:round/>
              <a:headEnd/>
              <a:tailEnd/>
            </a:ln>
          </p:spPr>
          <p:txBody>
            <a:bodyPr tIns="21600" bIns="0" rtlCol="0" anchor="t"/>
            <a:lstStyle/>
            <a:p>
              <a:pPr algn="ctr"/>
              <a:r>
                <a:rPr lang="en-US" sz="800" dirty="0" smtClean="0">
                  <a:solidFill>
                    <a:schemeClr val="bg1"/>
                  </a:solidFill>
                  <a:latin typeface="Bebas Neue" panose="020B0506020202020201" pitchFamily="34" charset="0"/>
                </a:rPr>
                <a:t>Placeholder</a:t>
              </a:r>
              <a:endParaRPr lang="en-US" sz="800" dirty="0">
                <a:solidFill>
                  <a:schemeClr val="bg1"/>
                </a:solidFill>
                <a:latin typeface="Bebas Neue" panose="020B0506020202020201" pitchFamily="34" charset="0"/>
              </a:endParaRPr>
            </a:p>
          </p:txBody>
        </p:sp>
        <p:sp>
          <p:nvSpPr>
            <p:cNvPr id="8" name="Freeform 6"/>
            <p:cNvSpPr>
              <a:spLocks/>
            </p:cNvSpPr>
            <p:nvPr/>
          </p:nvSpPr>
          <p:spPr bwMode="auto">
            <a:xfrm>
              <a:off x="8167514" y="2607922"/>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bg1">
                <a:lumMod val="50000"/>
                <a:alpha val="68000"/>
              </a:schemeClr>
            </a:solidFill>
            <a:ln w="12700">
              <a:noFill/>
              <a:round/>
              <a:headEnd/>
              <a:tailEnd/>
            </a:ln>
          </p:spPr>
          <p:txBody>
            <a:bodyPr tIns="21600" bIns="0" rtlCol="0" anchor="t"/>
            <a:lstStyle/>
            <a:p>
              <a:pPr algn="ctr"/>
              <a:r>
                <a:rPr lang="en-US" sz="800" dirty="0" smtClean="0">
                  <a:solidFill>
                    <a:schemeClr val="bg1"/>
                  </a:solidFill>
                  <a:latin typeface="Bebas Neue" panose="020B0506020202020201" pitchFamily="34" charset="0"/>
                </a:rPr>
                <a:t>Placeholder</a:t>
              </a:r>
              <a:endParaRPr lang="en-US" sz="800" dirty="0">
                <a:solidFill>
                  <a:schemeClr val="bg1"/>
                </a:solidFill>
                <a:latin typeface="Bebas Neue" panose="020B0506020202020201" pitchFamily="34" charset="0"/>
              </a:endParaRPr>
            </a:p>
          </p:txBody>
        </p:sp>
        <p:sp>
          <p:nvSpPr>
            <p:cNvPr id="9" name="Freeform 6"/>
            <p:cNvSpPr>
              <a:spLocks/>
            </p:cNvSpPr>
            <p:nvPr/>
          </p:nvSpPr>
          <p:spPr bwMode="auto">
            <a:xfrm>
              <a:off x="7554272" y="3093459"/>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accent3">
                <a:lumMod val="50000"/>
                <a:alpha val="68000"/>
              </a:schemeClr>
            </a:solidFill>
            <a:ln w="12700">
              <a:noFill/>
              <a:round/>
              <a:headEnd/>
              <a:tailEnd/>
            </a:ln>
          </p:spPr>
          <p:txBody>
            <a:bodyPr tIns="21600" bIns="0" rtlCol="0" anchor="t"/>
            <a:lstStyle/>
            <a:p>
              <a:pPr algn="ctr"/>
              <a:r>
                <a:rPr lang="en-US" sz="800" dirty="0" smtClean="0">
                  <a:solidFill>
                    <a:schemeClr val="bg1"/>
                  </a:solidFill>
                  <a:latin typeface="Bebas Neue" panose="020B0506020202020201" pitchFamily="34" charset="0"/>
                </a:rPr>
                <a:t>Placeholder</a:t>
              </a:r>
              <a:endParaRPr lang="en-US" sz="800" dirty="0">
                <a:solidFill>
                  <a:schemeClr val="bg1"/>
                </a:solidFill>
                <a:latin typeface="Bebas Neue" panose="020B0506020202020201" pitchFamily="34" charset="0"/>
              </a:endParaRPr>
            </a:p>
          </p:txBody>
        </p:sp>
        <p:sp>
          <p:nvSpPr>
            <p:cNvPr id="10" name="Freeform 6"/>
            <p:cNvSpPr>
              <a:spLocks/>
            </p:cNvSpPr>
            <p:nvPr/>
          </p:nvSpPr>
          <p:spPr bwMode="auto">
            <a:xfrm>
              <a:off x="3153785" y="2648111"/>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tx1">
                <a:lumMod val="65000"/>
                <a:lumOff val="35000"/>
                <a:alpha val="68000"/>
              </a:schemeClr>
            </a:solidFill>
            <a:ln w="12700">
              <a:noFill/>
              <a:round/>
              <a:headEnd/>
              <a:tailEnd/>
            </a:ln>
          </p:spPr>
          <p:txBody>
            <a:bodyPr tIns="21600" bIns="0" rtlCol="0" anchor="t"/>
            <a:lstStyle/>
            <a:p>
              <a:pPr algn="ctr"/>
              <a:r>
                <a:rPr lang="en-US" sz="800" dirty="0" smtClean="0">
                  <a:solidFill>
                    <a:schemeClr val="bg1"/>
                  </a:solidFill>
                  <a:latin typeface="Bebas Neue" panose="020B0506020202020201" pitchFamily="34" charset="0"/>
                </a:rPr>
                <a:t>Placeholder</a:t>
              </a:r>
              <a:endParaRPr lang="en-US" sz="800" dirty="0">
                <a:solidFill>
                  <a:schemeClr val="bg1"/>
                </a:solidFill>
                <a:latin typeface="Bebas Neue" panose="020B0506020202020201" pitchFamily="34" charset="0"/>
              </a:endParaRPr>
            </a:p>
          </p:txBody>
        </p:sp>
        <p:sp>
          <p:nvSpPr>
            <p:cNvPr id="11" name="Freeform 6"/>
            <p:cNvSpPr>
              <a:spLocks/>
            </p:cNvSpPr>
            <p:nvPr/>
          </p:nvSpPr>
          <p:spPr bwMode="auto">
            <a:xfrm>
              <a:off x="3968190" y="2218402"/>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bg1">
                <a:lumMod val="50000"/>
                <a:alpha val="68000"/>
              </a:schemeClr>
            </a:solidFill>
            <a:ln w="12700">
              <a:noFill/>
              <a:round/>
              <a:headEnd/>
              <a:tailEnd/>
            </a:ln>
          </p:spPr>
          <p:txBody>
            <a:bodyPr tIns="21600" bIns="0" rtlCol="0" anchor="t"/>
            <a:lstStyle/>
            <a:p>
              <a:pPr algn="ctr"/>
              <a:r>
                <a:rPr lang="en-US" sz="800" dirty="0" smtClean="0">
                  <a:solidFill>
                    <a:schemeClr val="bg1"/>
                  </a:solidFill>
                  <a:latin typeface="Bebas Neue" panose="020B0506020202020201" pitchFamily="34" charset="0"/>
                </a:rPr>
                <a:t>Placeholder</a:t>
              </a:r>
              <a:endParaRPr lang="en-US" sz="800" dirty="0">
                <a:solidFill>
                  <a:schemeClr val="bg1"/>
                </a:solidFill>
                <a:latin typeface="Bebas Neue" panose="020B0506020202020201" pitchFamily="34" charset="0"/>
              </a:endParaRPr>
            </a:p>
          </p:txBody>
        </p:sp>
        <p:sp>
          <p:nvSpPr>
            <p:cNvPr id="12" name="Freeform 6"/>
            <p:cNvSpPr>
              <a:spLocks/>
            </p:cNvSpPr>
            <p:nvPr/>
          </p:nvSpPr>
          <p:spPr bwMode="auto">
            <a:xfrm>
              <a:off x="1909759" y="1720055"/>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bg1">
                <a:lumMod val="75000"/>
                <a:alpha val="68000"/>
              </a:schemeClr>
            </a:solidFill>
            <a:ln w="12700">
              <a:noFill/>
              <a:round/>
              <a:headEnd/>
              <a:tailEnd/>
            </a:ln>
          </p:spPr>
          <p:txBody>
            <a:bodyPr tIns="21600" bIns="0" rtlCol="0" anchor="t"/>
            <a:lstStyle/>
            <a:p>
              <a:pPr algn="ctr"/>
              <a:r>
                <a:rPr lang="en-US" sz="800" dirty="0" smtClean="0">
                  <a:solidFill>
                    <a:schemeClr val="bg1"/>
                  </a:solidFill>
                  <a:latin typeface="Bebas Neue" panose="020B0506020202020201" pitchFamily="34" charset="0"/>
                </a:rPr>
                <a:t>Placeholder</a:t>
              </a:r>
              <a:endParaRPr lang="en-US" sz="800" dirty="0">
                <a:solidFill>
                  <a:schemeClr val="bg1"/>
                </a:solidFill>
                <a:latin typeface="Bebas Neue" panose="020B0506020202020201" pitchFamily="34" charset="0"/>
              </a:endParaRPr>
            </a:p>
          </p:txBody>
        </p:sp>
        <p:sp>
          <p:nvSpPr>
            <p:cNvPr id="13" name="Freeform 6"/>
            <p:cNvSpPr>
              <a:spLocks/>
            </p:cNvSpPr>
            <p:nvPr/>
          </p:nvSpPr>
          <p:spPr bwMode="auto">
            <a:xfrm>
              <a:off x="6683248" y="1920874"/>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accent3">
                <a:alpha val="68000"/>
              </a:schemeClr>
            </a:solidFill>
            <a:ln w="12700">
              <a:noFill/>
              <a:round/>
              <a:headEnd/>
              <a:tailEnd/>
            </a:ln>
          </p:spPr>
          <p:txBody>
            <a:bodyPr tIns="21600" bIns="0" rtlCol="0" anchor="t"/>
            <a:lstStyle/>
            <a:p>
              <a:pPr algn="ctr"/>
              <a:r>
                <a:rPr lang="en-US" sz="800" dirty="0" smtClean="0">
                  <a:solidFill>
                    <a:schemeClr val="bg1"/>
                  </a:solidFill>
                  <a:latin typeface="Bebas Neue" panose="020B0506020202020201" pitchFamily="34" charset="0"/>
                </a:rPr>
                <a:t>Placeholder</a:t>
              </a:r>
              <a:endParaRPr lang="en-US" sz="800" dirty="0">
                <a:solidFill>
                  <a:schemeClr val="bg1"/>
                </a:solidFill>
                <a:latin typeface="Bebas Neue" panose="020B0506020202020201" pitchFamily="34" charset="0"/>
              </a:endParaRPr>
            </a:p>
          </p:txBody>
        </p:sp>
      </p:gr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Inhaltsplatzhalter 19"/>
          <p:cNvSpPr txBox="1">
            <a:spLocks/>
          </p:cNvSpPr>
          <p:nvPr/>
        </p:nvSpPr>
        <p:spPr bwMode="gray">
          <a:xfrm>
            <a:off x="540000" y="4920132"/>
            <a:ext cx="8208000" cy="885356"/>
          </a:xfrm>
          <a:prstGeom prst="rect">
            <a:avLst/>
          </a:prstGeom>
        </p:spPr>
        <p:txBody>
          <a:bodyPr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1"/>
                </a:solidFill>
                <a:latin typeface="Bebas Neue" panose="020B0506020202020201" pitchFamily="34" charset="0"/>
              </a:rPr>
              <a:t>Placeholder</a:t>
            </a:r>
            <a:r>
              <a:rPr lang="en-US" sz="1600" dirty="0" smtClean="0">
                <a:solidFill>
                  <a:schemeClr val="accent3">
                    <a:lumMod val="50000"/>
                  </a:schemeClr>
                </a:solidFill>
                <a:latin typeface="Bebas Neue" panose="020B0506020202020201" pitchFamily="34" charset="0"/>
              </a:rPr>
              <a:t/>
            </a:r>
            <a:br>
              <a:rPr lang="en-US" sz="1600" dirty="0" smtClean="0">
                <a:solidFill>
                  <a:schemeClr val="accent3">
                    <a:lumMod val="50000"/>
                  </a:schemeClr>
                </a:solidFill>
                <a:latin typeface="Bebas Neue" panose="020B0506020202020201" pitchFamily="34" charset="0"/>
              </a:rPr>
            </a:br>
            <a:r>
              <a:rPr lang="en-US" sz="1200" dirty="0" smtClean="0"/>
              <a:t>If you don’t want to use the style and size of the fonts as used in this placeholder </a:t>
            </a:r>
            <a:br>
              <a:rPr lang="en-US" sz="1200" dirty="0" smtClean="0"/>
            </a:br>
            <a:r>
              <a:rPr lang="en-US" sz="1200" dirty="0" smtClean="0"/>
              <a:t>it is possible to replace it by selecting different options.</a:t>
            </a:r>
            <a:endParaRPr lang="en-US" sz="1400" dirty="0"/>
          </a:p>
        </p:txBody>
      </p:sp>
      <p:pic>
        <p:nvPicPr>
          <p:cNvPr id="23"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hteck 37"/>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3" name="Gruppieren 32"/>
          <p:cNvGrpSpPr/>
          <p:nvPr/>
        </p:nvGrpSpPr>
        <p:grpSpPr>
          <a:xfrm>
            <a:off x="830581" y="2365299"/>
            <a:ext cx="7482840" cy="2272806"/>
            <a:chOff x="1247512" y="1476626"/>
            <a:chExt cx="9620483" cy="2922084"/>
          </a:xfrm>
        </p:grpSpPr>
        <p:grpSp>
          <p:nvGrpSpPr>
            <p:cNvPr id="4" name="Gruppieren 3"/>
            <p:cNvGrpSpPr/>
            <p:nvPr/>
          </p:nvGrpSpPr>
          <p:grpSpPr>
            <a:xfrm>
              <a:off x="2527672" y="3413440"/>
              <a:ext cx="1635016" cy="985269"/>
              <a:chOff x="5527675" y="2527300"/>
              <a:chExt cx="1139826" cy="1755775"/>
            </a:xfrm>
          </p:grpSpPr>
          <p:sp>
            <p:nvSpPr>
              <p:cNvPr id="5"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6"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grpSp>
        <p:grpSp>
          <p:nvGrpSpPr>
            <p:cNvPr id="7" name="Gruppieren 6"/>
            <p:cNvGrpSpPr/>
            <p:nvPr/>
          </p:nvGrpSpPr>
          <p:grpSpPr>
            <a:xfrm>
              <a:off x="3876426" y="2301239"/>
              <a:ext cx="1635016" cy="2097471"/>
              <a:chOff x="5527675" y="2527300"/>
              <a:chExt cx="1139826" cy="1755775"/>
            </a:xfrm>
          </p:grpSpPr>
          <p:sp>
            <p:nvSpPr>
              <p:cNvPr id="8"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9"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400" dirty="0"/>
              </a:p>
            </p:txBody>
          </p:sp>
        </p:grpSp>
        <p:grpSp>
          <p:nvGrpSpPr>
            <p:cNvPr id="10" name="Gruppieren 9"/>
            <p:cNvGrpSpPr/>
            <p:nvPr/>
          </p:nvGrpSpPr>
          <p:grpSpPr>
            <a:xfrm>
              <a:off x="5278492" y="3127873"/>
              <a:ext cx="1635016" cy="1270837"/>
              <a:chOff x="5527675" y="2527300"/>
              <a:chExt cx="1139826" cy="1755775"/>
            </a:xfrm>
          </p:grpSpPr>
          <p:sp>
            <p:nvSpPr>
              <p:cNvPr id="11"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12"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1400" dirty="0"/>
              </a:p>
            </p:txBody>
          </p:sp>
        </p:grpSp>
        <p:grpSp>
          <p:nvGrpSpPr>
            <p:cNvPr id="13" name="Gruppieren 12"/>
            <p:cNvGrpSpPr/>
            <p:nvPr/>
          </p:nvGrpSpPr>
          <p:grpSpPr>
            <a:xfrm>
              <a:off x="6691490" y="2594810"/>
              <a:ext cx="1635016" cy="1803900"/>
              <a:chOff x="5527675" y="2527300"/>
              <a:chExt cx="1139826" cy="1755775"/>
            </a:xfrm>
          </p:grpSpPr>
          <p:sp>
            <p:nvSpPr>
              <p:cNvPr id="14"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15"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1400" dirty="0"/>
              </a:p>
            </p:txBody>
          </p:sp>
        </p:grpSp>
        <p:grpSp>
          <p:nvGrpSpPr>
            <p:cNvPr id="16" name="Gruppieren 15"/>
            <p:cNvGrpSpPr/>
            <p:nvPr/>
          </p:nvGrpSpPr>
          <p:grpSpPr>
            <a:xfrm>
              <a:off x="1247512" y="3763290"/>
              <a:ext cx="9620483" cy="635419"/>
              <a:chOff x="1247512" y="3641896"/>
              <a:chExt cx="9620483" cy="756814"/>
            </a:xfrm>
          </p:grpSpPr>
          <p:grpSp>
            <p:nvGrpSpPr>
              <p:cNvPr id="17" name="Gruppieren 16"/>
              <p:cNvGrpSpPr/>
              <p:nvPr/>
            </p:nvGrpSpPr>
            <p:grpSpPr>
              <a:xfrm>
                <a:off x="8082917" y="3959196"/>
                <a:ext cx="1635016" cy="439514"/>
                <a:chOff x="5527675" y="2527300"/>
                <a:chExt cx="1139826" cy="1755775"/>
              </a:xfrm>
            </p:grpSpPr>
            <p:sp>
              <p:nvSpPr>
                <p:cNvPr id="24"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25"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grpSp>
          <p:grpSp>
            <p:nvGrpSpPr>
              <p:cNvPr id="18" name="Gruppieren 17"/>
              <p:cNvGrpSpPr/>
              <p:nvPr/>
            </p:nvGrpSpPr>
            <p:grpSpPr>
              <a:xfrm>
                <a:off x="1247512" y="3699010"/>
                <a:ext cx="1635016" cy="699699"/>
                <a:chOff x="5527675" y="2527300"/>
                <a:chExt cx="1139826" cy="1755775"/>
              </a:xfrm>
            </p:grpSpPr>
            <p:sp>
              <p:nvSpPr>
                <p:cNvPr id="22"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23"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tx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grpSp>
          <p:grpSp>
            <p:nvGrpSpPr>
              <p:cNvPr id="19" name="Gruppieren 18"/>
              <p:cNvGrpSpPr/>
              <p:nvPr/>
            </p:nvGrpSpPr>
            <p:grpSpPr>
              <a:xfrm>
                <a:off x="9232979" y="3641896"/>
                <a:ext cx="1635016" cy="756813"/>
                <a:chOff x="5527675" y="2527300"/>
                <a:chExt cx="1139826" cy="1755775"/>
              </a:xfrm>
            </p:grpSpPr>
            <p:sp>
              <p:nvSpPr>
                <p:cNvPr id="20"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sz="1400" dirty="0"/>
                </a:p>
              </p:txBody>
            </p:sp>
            <p:sp>
              <p:nvSpPr>
                <p:cNvPr id="21"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sz="1400" dirty="0"/>
                </a:p>
              </p:txBody>
            </p:sp>
          </p:grpSp>
        </p:grpSp>
        <p:sp>
          <p:nvSpPr>
            <p:cNvPr id="26" name="Freeform 6"/>
            <p:cNvSpPr>
              <a:spLocks/>
            </p:cNvSpPr>
            <p:nvPr/>
          </p:nvSpPr>
          <p:spPr bwMode="auto">
            <a:xfrm>
              <a:off x="4351617" y="147662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3"/>
            </a:solidFill>
            <a:ln>
              <a:noFill/>
            </a:ln>
          </p:spPr>
          <p:txBody>
            <a:bodyPr vert="horz" wrap="square" lIns="0" tIns="0" rIns="0" bIns="108000" numCol="1" anchor="ctr" anchorCtr="0" compatLnSpc="1">
              <a:prstTxWarp prst="textNoShape">
                <a:avLst/>
              </a:prstTxWarp>
            </a:bodyPr>
            <a:lstStyle/>
            <a:p>
              <a:pPr algn="ctr"/>
              <a:r>
                <a:rPr lang="en-US" sz="1200" dirty="0" smtClean="0">
                  <a:solidFill>
                    <a:schemeClr val="bg1"/>
                  </a:solidFill>
                  <a:latin typeface="Bebas Neue" panose="020B0506020202020201" pitchFamily="34" charset="0"/>
                </a:rPr>
                <a:t>10.000€</a:t>
              </a:r>
              <a:endParaRPr lang="en-US" sz="1200" dirty="0"/>
            </a:p>
          </p:txBody>
        </p:sp>
        <p:sp>
          <p:nvSpPr>
            <p:cNvPr id="27" name="Freeform 6"/>
            <p:cNvSpPr>
              <a:spLocks/>
            </p:cNvSpPr>
            <p:nvPr/>
          </p:nvSpPr>
          <p:spPr bwMode="auto">
            <a:xfrm>
              <a:off x="5753683" y="2198902"/>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1"/>
            </a:solidFill>
            <a:ln>
              <a:noFill/>
            </a:ln>
          </p:spPr>
          <p:txBody>
            <a:bodyPr vert="horz" wrap="square" lIns="0" tIns="0" rIns="0" bIns="108000" numCol="1" anchor="ctr" anchorCtr="0" compatLnSpc="1">
              <a:prstTxWarp prst="textNoShape">
                <a:avLst/>
              </a:prstTxWarp>
            </a:bodyPr>
            <a:lstStyle/>
            <a:p>
              <a:pPr algn="ctr"/>
              <a:r>
                <a:rPr lang="en-US" sz="1200" dirty="0">
                  <a:solidFill>
                    <a:schemeClr val="bg1"/>
                  </a:solidFill>
                  <a:latin typeface="Bebas Neue" panose="020B0506020202020201" pitchFamily="34" charset="0"/>
                </a:rPr>
                <a:t>8</a:t>
              </a:r>
              <a:r>
                <a:rPr lang="en-US" sz="1200" dirty="0" smtClean="0">
                  <a:solidFill>
                    <a:schemeClr val="bg1"/>
                  </a:solidFill>
                  <a:latin typeface="Bebas Neue" panose="020B0506020202020201" pitchFamily="34" charset="0"/>
                </a:rPr>
                <a:t>.000€</a:t>
              </a:r>
              <a:endParaRPr lang="en-US" sz="1200" dirty="0"/>
            </a:p>
          </p:txBody>
        </p:sp>
        <p:sp>
          <p:nvSpPr>
            <p:cNvPr id="28" name="Freeform 6"/>
            <p:cNvSpPr>
              <a:spLocks/>
            </p:cNvSpPr>
            <p:nvPr/>
          </p:nvSpPr>
          <p:spPr bwMode="auto">
            <a:xfrm>
              <a:off x="7166681" y="182353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6"/>
            </a:solidFill>
            <a:ln>
              <a:noFill/>
            </a:ln>
          </p:spPr>
          <p:txBody>
            <a:bodyPr vert="horz" wrap="square" lIns="0" tIns="0" rIns="0" bIns="108000" numCol="1" anchor="ctr" anchorCtr="0" compatLnSpc="1">
              <a:prstTxWarp prst="textNoShape">
                <a:avLst/>
              </a:prstTxWarp>
            </a:bodyPr>
            <a:lstStyle/>
            <a:p>
              <a:pPr algn="ctr"/>
              <a:r>
                <a:rPr lang="en-US" sz="1200" dirty="0">
                  <a:solidFill>
                    <a:schemeClr val="bg1"/>
                  </a:solidFill>
                  <a:latin typeface="Bebas Neue" panose="020B0506020202020201" pitchFamily="34" charset="0"/>
                </a:rPr>
                <a:t>8</a:t>
              </a:r>
              <a:r>
                <a:rPr lang="en-US" sz="1200" dirty="0" smtClean="0">
                  <a:solidFill>
                    <a:schemeClr val="bg1"/>
                  </a:solidFill>
                  <a:latin typeface="Bebas Neue" panose="020B0506020202020201" pitchFamily="34" charset="0"/>
                </a:rPr>
                <a:t>.000€</a:t>
              </a:r>
              <a:endParaRPr lang="en-US" sz="1200" dirty="0"/>
            </a:p>
          </p:txBody>
        </p:sp>
        <p:sp>
          <p:nvSpPr>
            <p:cNvPr id="29" name="Freeform 6"/>
            <p:cNvSpPr>
              <a:spLocks/>
            </p:cNvSpPr>
            <p:nvPr/>
          </p:nvSpPr>
          <p:spPr bwMode="auto">
            <a:xfrm>
              <a:off x="8548345" y="317384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lumMod val="50000"/>
              </a:schemeClr>
            </a:solidFill>
            <a:ln>
              <a:noFill/>
            </a:ln>
          </p:spPr>
          <p:txBody>
            <a:bodyPr vert="horz" wrap="square" lIns="0" tIns="0" rIns="0" bIns="108000" numCol="1" anchor="ctr" anchorCtr="0" compatLnSpc="1">
              <a:prstTxWarp prst="textNoShape">
                <a:avLst/>
              </a:prstTxWarp>
            </a:bodyPr>
            <a:lstStyle/>
            <a:p>
              <a:pPr algn="ctr"/>
              <a:r>
                <a:rPr lang="en-US" sz="1200" dirty="0">
                  <a:solidFill>
                    <a:schemeClr val="bg1"/>
                  </a:solidFill>
                  <a:latin typeface="Bebas Neue" panose="020B0506020202020201" pitchFamily="34" charset="0"/>
                </a:rPr>
                <a:t>2</a:t>
              </a:r>
              <a:r>
                <a:rPr lang="en-US" sz="1200" dirty="0" smtClean="0">
                  <a:solidFill>
                    <a:schemeClr val="bg1"/>
                  </a:solidFill>
                  <a:latin typeface="Bebas Neue" panose="020B0506020202020201" pitchFamily="34" charset="0"/>
                </a:rPr>
                <a:t>.000€</a:t>
              </a:r>
              <a:endParaRPr lang="en-US" sz="1200" dirty="0"/>
            </a:p>
          </p:txBody>
        </p:sp>
        <p:sp>
          <p:nvSpPr>
            <p:cNvPr id="30" name="Freeform 6"/>
            <p:cNvSpPr>
              <a:spLocks/>
            </p:cNvSpPr>
            <p:nvPr/>
          </p:nvSpPr>
          <p:spPr bwMode="auto">
            <a:xfrm>
              <a:off x="9717933" y="295406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tx2"/>
            </a:solidFill>
            <a:ln>
              <a:noFill/>
            </a:ln>
          </p:spPr>
          <p:txBody>
            <a:bodyPr vert="horz" wrap="square" lIns="0" tIns="0" rIns="0" bIns="108000" numCol="1" anchor="ctr" anchorCtr="0" compatLnSpc="1">
              <a:prstTxWarp prst="textNoShape">
                <a:avLst/>
              </a:prstTxWarp>
            </a:bodyPr>
            <a:lstStyle/>
            <a:p>
              <a:pPr algn="ctr"/>
              <a:r>
                <a:rPr lang="en-US" sz="1200" dirty="0">
                  <a:solidFill>
                    <a:schemeClr val="bg1"/>
                  </a:solidFill>
                  <a:latin typeface="Bebas Neue" panose="020B0506020202020201" pitchFamily="34" charset="0"/>
                </a:rPr>
                <a:t>5</a:t>
              </a:r>
              <a:r>
                <a:rPr lang="en-US" sz="1200" dirty="0" smtClean="0">
                  <a:solidFill>
                    <a:schemeClr val="bg1"/>
                  </a:solidFill>
                  <a:latin typeface="Bebas Neue" panose="020B0506020202020201" pitchFamily="34" charset="0"/>
                </a:rPr>
                <a:t>.000€</a:t>
              </a:r>
              <a:endParaRPr lang="en-US" sz="1200" dirty="0"/>
            </a:p>
          </p:txBody>
        </p:sp>
        <p:sp>
          <p:nvSpPr>
            <p:cNvPr id="31" name="Freeform 6"/>
            <p:cNvSpPr>
              <a:spLocks/>
            </p:cNvSpPr>
            <p:nvPr/>
          </p:nvSpPr>
          <p:spPr bwMode="auto">
            <a:xfrm>
              <a:off x="3002863" y="2545148"/>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lumMod val="75000"/>
              </a:schemeClr>
            </a:solidFill>
            <a:ln>
              <a:noFill/>
            </a:ln>
          </p:spPr>
          <p:txBody>
            <a:bodyPr vert="horz" wrap="square" lIns="0" tIns="0" rIns="0" bIns="108000" numCol="1" anchor="ctr" anchorCtr="0" compatLnSpc="1">
              <a:prstTxWarp prst="textNoShape">
                <a:avLst/>
              </a:prstTxWarp>
            </a:bodyPr>
            <a:lstStyle/>
            <a:p>
              <a:pPr algn="ctr"/>
              <a:r>
                <a:rPr lang="en-US" sz="1200" dirty="0">
                  <a:solidFill>
                    <a:schemeClr val="bg1"/>
                  </a:solidFill>
                  <a:latin typeface="Bebas Neue" panose="020B0506020202020201" pitchFamily="34" charset="0"/>
                </a:rPr>
                <a:t>4</a:t>
              </a:r>
              <a:r>
                <a:rPr lang="en-US" sz="1200" dirty="0" smtClean="0">
                  <a:solidFill>
                    <a:schemeClr val="bg1"/>
                  </a:solidFill>
                  <a:latin typeface="Bebas Neue" panose="020B0506020202020201" pitchFamily="34" charset="0"/>
                </a:rPr>
                <a:t>.000€</a:t>
              </a:r>
              <a:endParaRPr lang="en-US" sz="1200" dirty="0"/>
            </a:p>
          </p:txBody>
        </p:sp>
        <p:sp>
          <p:nvSpPr>
            <p:cNvPr id="32" name="Freeform 6"/>
            <p:cNvSpPr>
              <a:spLocks/>
            </p:cNvSpPr>
            <p:nvPr/>
          </p:nvSpPr>
          <p:spPr bwMode="auto">
            <a:xfrm>
              <a:off x="1722703" y="294105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tx2">
                <a:lumMod val="60000"/>
                <a:lumOff val="40000"/>
              </a:schemeClr>
            </a:solidFill>
            <a:ln>
              <a:noFill/>
            </a:ln>
          </p:spPr>
          <p:txBody>
            <a:bodyPr vert="horz" wrap="square" lIns="0" tIns="0" rIns="0" bIns="108000" numCol="1" anchor="ctr" anchorCtr="0" compatLnSpc="1">
              <a:prstTxWarp prst="textNoShape">
                <a:avLst/>
              </a:prstTxWarp>
            </a:bodyPr>
            <a:lstStyle/>
            <a:p>
              <a:pPr algn="ctr"/>
              <a:r>
                <a:rPr lang="en-US" sz="1200" dirty="0">
                  <a:solidFill>
                    <a:schemeClr val="bg1"/>
                  </a:solidFill>
                  <a:latin typeface="Bebas Neue" panose="020B0506020202020201" pitchFamily="34" charset="0"/>
                </a:rPr>
                <a:t>1</a:t>
              </a:r>
              <a:r>
                <a:rPr lang="en-US" sz="1200" dirty="0" smtClean="0">
                  <a:solidFill>
                    <a:schemeClr val="bg1"/>
                  </a:solidFill>
                  <a:latin typeface="Bebas Neue" panose="020B0506020202020201" pitchFamily="34" charset="0"/>
                </a:rPr>
                <a:t>.000€</a:t>
              </a:r>
              <a:endParaRPr lang="en-US" sz="1200" dirty="0"/>
            </a:p>
          </p:txBody>
        </p:sp>
      </p:grpSp>
      <p:grpSp>
        <p:nvGrpSpPr>
          <p:cNvPr id="34" name="Gruppieren 33"/>
          <p:cNvGrpSpPr/>
          <p:nvPr/>
        </p:nvGrpSpPr>
        <p:grpSpPr>
          <a:xfrm>
            <a:off x="396000" y="5093993"/>
            <a:ext cx="8344139" cy="711495"/>
            <a:chOff x="396000" y="5093993"/>
            <a:chExt cx="8344139" cy="711495"/>
          </a:xfrm>
        </p:grpSpPr>
        <p:sp>
          <p:nvSpPr>
            <p:cNvPr id="35"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latin typeface="Bebas Neue" panose="020B0506020202020201" pitchFamily="34" charset="0"/>
                </a:rPr>
                <a:t>If you don’t want to use the style and size of the fonts as used in this placeholder it is possible to replace it by selecting different options.</a:t>
              </a:r>
            </a:p>
          </p:txBody>
        </p:sp>
        <p:sp>
          <p:nvSpPr>
            <p:cNvPr id="36"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t>If you don’t want to use the style and size of the fonts as used in this placeholder it is possible to replace it by selecting different options. </a:t>
              </a:r>
            </a:p>
          </p:txBody>
        </p:sp>
        <p:cxnSp>
          <p:nvCxnSpPr>
            <p:cNvPr id="37" name="Gerade Verbindung 36"/>
            <p:cNvCxnSpPr/>
            <p:nvPr/>
          </p:nvCxnSpPr>
          <p:spPr bwMode="gray">
            <a:xfrm>
              <a:off x="4569552" y="5093993"/>
              <a:ext cx="0" cy="711495"/>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hteck 8"/>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4" name="Gruppieren 3"/>
          <p:cNvGrpSpPr/>
          <p:nvPr/>
        </p:nvGrpSpPr>
        <p:grpSpPr>
          <a:xfrm>
            <a:off x="396000" y="5093993"/>
            <a:ext cx="8344139" cy="711495"/>
            <a:chOff x="396000" y="5093993"/>
            <a:chExt cx="8344139" cy="711495"/>
          </a:xfrm>
        </p:grpSpPr>
        <p:sp>
          <p:nvSpPr>
            <p:cNvPr id="5"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400" dirty="0">
                  <a:solidFill>
                    <a:schemeClr val="bg1"/>
                  </a:solidFill>
                </a:rPr>
                <a:t>If you don’t want to use the style and size of the fonts as used in this placeholder it is possible to replace it by selecting different options. </a:t>
              </a:r>
            </a:p>
          </p:txBody>
        </p:sp>
        <p:sp>
          <p:nvSpPr>
            <p:cNvPr id="6"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The text demonstrates how your own text will look when </a:t>
              </a:r>
              <a:r>
                <a:rPr lang="en-US" sz="1400" dirty="0" smtClean="0">
                  <a:solidFill>
                    <a:schemeClr val="bg1"/>
                  </a:solidFill>
                </a:rPr>
                <a:t>you </a:t>
              </a:r>
              <a:r>
                <a:rPr lang="en-US" sz="1400" dirty="0">
                  <a:solidFill>
                    <a:schemeClr val="bg1"/>
                  </a:solidFill>
                </a:rPr>
                <a:t>replace the placeholder with your own text. The text demonstrates how your own text will look when you replace the placeholder with your own text.</a:t>
              </a:r>
            </a:p>
          </p:txBody>
        </p:sp>
        <p:cxnSp>
          <p:nvCxnSpPr>
            <p:cNvPr id="7" name="Gerade Verbindung 6"/>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graphicFrame>
        <p:nvGraphicFramePr>
          <p:cNvPr id="8" name="Object 2"/>
          <p:cNvGraphicFramePr>
            <a:graphicFrameLocks noChangeAspect="1"/>
          </p:cNvGraphicFramePr>
          <p:nvPr>
            <p:custDataLst>
              <p:tags r:id="rId1"/>
            </p:custDataLst>
            <p:extLst>
              <p:ext uri="{D42A27DB-BD31-4B8C-83A1-F6EECF244321}">
                <p14:modId xmlns:p14="http://schemas.microsoft.com/office/powerpoint/2010/main" val="3826394155"/>
              </p:ext>
            </p:extLst>
          </p:nvPr>
        </p:nvGraphicFramePr>
        <p:xfrm>
          <a:off x="311839" y="1520825"/>
          <a:ext cx="8512121" cy="3482495"/>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Gerade Verbindung 2"/>
          <p:cNvCxnSpPr/>
          <p:nvPr/>
        </p:nvCxnSpPr>
        <p:spPr bwMode="gray">
          <a:xfrm>
            <a:off x="398199" y="4630049"/>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1" name="Rechteck 10"/>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2" name="Gruppieren 11"/>
            <p:cNvGrpSpPr/>
            <p:nvPr/>
          </p:nvGrpSpPr>
          <p:grpSpPr bwMode="gray">
            <a:xfrm>
              <a:off x="9144000" y="569121"/>
              <a:ext cx="297657" cy="962022"/>
              <a:chOff x="9144000" y="569121"/>
              <a:chExt cx="297657" cy="962022"/>
            </a:xfrm>
          </p:grpSpPr>
          <p:cxnSp>
            <p:nvCxnSpPr>
              <p:cNvPr id="13" name="Gerade Verbindung 12"/>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4" name="Gerade Verbindung 13"/>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hteck 8"/>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10" name="Title"/>
          <p:cNvSpPr>
            <a:spLocks noGrp="1"/>
          </p:cNvSpPr>
          <p:nvPr>
            <p:ph type="title"/>
          </p:nvPr>
        </p:nvSpPr>
        <p:spPr/>
        <p:txBody>
          <a:bodyPr/>
          <a:lstStyle/>
          <a:p>
            <a:r>
              <a:rPr lang="en-US" dirty="0"/>
              <a:t>Infographics – Diagrams </a:t>
            </a:r>
          </a:p>
        </p:txBody>
      </p:sp>
      <p:grpSp>
        <p:nvGrpSpPr>
          <p:cNvPr id="22" name="Gruppieren 21"/>
          <p:cNvGrpSpPr/>
          <p:nvPr/>
        </p:nvGrpSpPr>
        <p:grpSpPr>
          <a:xfrm>
            <a:off x="396000" y="5093993"/>
            <a:ext cx="8344139" cy="711495"/>
            <a:chOff x="396000" y="5093993"/>
            <a:chExt cx="8344139" cy="711495"/>
          </a:xfrm>
        </p:grpSpPr>
        <p:sp>
          <p:nvSpPr>
            <p:cNvPr id="23"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600" dirty="0">
                  <a:solidFill>
                    <a:schemeClr val="bg1">
                      <a:lumMod val="65000"/>
                    </a:schemeClr>
                  </a:solidFill>
                  <a:latin typeface="Bebas Neue" panose="020B0506020202020201" pitchFamily="34" charset="0"/>
                </a:rPr>
                <a:t>PLACEHOLDER</a:t>
              </a:r>
              <a:r>
                <a:rPr lang="en-US" sz="1200" dirty="0"/>
                <a:t/>
              </a:r>
              <a:br>
                <a:rPr lang="en-US" sz="1200" dirty="0"/>
              </a:br>
              <a:r>
                <a:rPr lang="en-US" sz="1400" dirty="0"/>
                <a:t>If you don’t want to use the style and size of the fonts as used in this placeholder it is possible to replace it by selecting different options.</a:t>
              </a:r>
            </a:p>
          </p:txBody>
        </p:sp>
        <p:sp>
          <p:nvSpPr>
            <p:cNvPr id="24"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600" dirty="0">
                  <a:solidFill>
                    <a:schemeClr val="accent3"/>
                  </a:solidFill>
                  <a:latin typeface="Bebas Neue" panose="020B0506020202020201" pitchFamily="34" charset="0"/>
                </a:rPr>
                <a:t>PLACEHOLDER</a:t>
              </a:r>
              <a:r>
                <a:rPr lang="en-US" sz="1200" dirty="0"/>
                <a:t/>
              </a:r>
              <a:br>
                <a:rPr lang="en-US" sz="1200" dirty="0"/>
              </a:br>
              <a:r>
                <a:rPr lang="en-US" sz="1400" dirty="0"/>
                <a:t>If you don’t want to use the style and size of the fonts as used in this placeholder it is possible to replace it by selecting different options.</a:t>
              </a:r>
            </a:p>
          </p:txBody>
        </p:sp>
        <p:cxnSp>
          <p:nvCxnSpPr>
            <p:cNvPr id="25" name="Gerade Verbindung 24"/>
            <p:cNvCxnSpPr/>
            <p:nvPr/>
          </p:nvCxnSpPr>
          <p:spPr bwMode="gray">
            <a:xfrm>
              <a:off x="4569552" y="5093993"/>
              <a:ext cx="0" cy="711495"/>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graphicFrame>
        <p:nvGraphicFramePr>
          <p:cNvPr id="27" name="Object 2"/>
          <p:cNvGraphicFramePr>
            <a:graphicFrameLocks noChangeAspect="1"/>
          </p:cNvGraphicFramePr>
          <p:nvPr>
            <p:custDataLst>
              <p:tags r:id="rId1"/>
            </p:custDataLst>
            <p:extLst>
              <p:ext uri="{D42A27DB-BD31-4B8C-83A1-F6EECF244321}">
                <p14:modId xmlns:p14="http://schemas.microsoft.com/office/powerpoint/2010/main" val="3342934008"/>
              </p:ext>
            </p:extLst>
          </p:nvPr>
        </p:nvGraphicFramePr>
        <p:xfrm>
          <a:off x="88900" y="1512001"/>
          <a:ext cx="8877300" cy="3623832"/>
        </p:xfrm>
        <a:graphic>
          <a:graphicData uri="http://schemas.openxmlformats.org/drawingml/2006/chart">
            <c:chart xmlns:c="http://schemas.openxmlformats.org/drawingml/2006/chart" xmlns:r="http://schemas.openxmlformats.org/officeDocument/2006/relationships" r:id="rId3"/>
          </a:graphicData>
        </a:graphic>
      </p:graphicFrame>
      <p:cxnSp>
        <p:nvCxnSpPr>
          <p:cNvPr id="26" name="Gerade Verbindung 25"/>
          <p:cNvCxnSpPr/>
          <p:nvPr/>
        </p:nvCxnSpPr>
        <p:spPr bwMode="gray">
          <a:xfrm>
            <a:off x="398199" y="4630049"/>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2" name="Rechteck 11"/>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3" name="Gruppieren 12"/>
            <p:cNvGrpSpPr/>
            <p:nvPr/>
          </p:nvGrpSpPr>
          <p:grpSpPr bwMode="gray">
            <a:xfrm>
              <a:off x="9144000" y="569121"/>
              <a:ext cx="297657" cy="962022"/>
              <a:chOff x="9144000" y="569121"/>
              <a:chExt cx="297657" cy="962022"/>
            </a:xfrm>
          </p:grpSpPr>
          <p:cxnSp>
            <p:nvCxnSpPr>
              <p:cNvPr id="14" name="Gerade Verbindung 13"/>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6" name="Gerade Verbindung 15"/>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783066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hteck 8"/>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aphicFrame>
        <p:nvGraphicFramePr>
          <p:cNvPr id="8" name="Object 2"/>
          <p:cNvGraphicFramePr>
            <a:graphicFrameLocks noChangeAspect="1"/>
          </p:cNvGraphicFramePr>
          <p:nvPr>
            <p:custDataLst>
              <p:tags r:id="rId1"/>
            </p:custDataLst>
            <p:extLst>
              <p:ext uri="{D42A27DB-BD31-4B8C-83A1-F6EECF244321}">
                <p14:modId xmlns:p14="http://schemas.microsoft.com/office/powerpoint/2010/main" val="724982611"/>
              </p:ext>
            </p:extLst>
          </p:nvPr>
        </p:nvGraphicFramePr>
        <p:xfrm>
          <a:off x="219075" y="1706880"/>
          <a:ext cx="8635365" cy="3518032"/>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398199" y="5133910"/>
            <a:ext cx="8349801" cy="671578"/>
            <a:chOff x="590549" y="4920132"/>
            <a:chExt cx="11007725" cy="885356"/>
          </a:xfrm>
        </p:grpSpPr>
        <p:sp>
          <p:nvSpPr>
            <p:cNvPr id="4" name="Inhaltsplatzhalter 19"/>
            <p:cNvSpPr txBox="1">
              <a:spLocks/>
            </p:cNvSpPr>
            <p:nvPr/>
          </p:nvSpPr>
          <p:spPr>
            <a:xfrm>
              <a:off x="590549"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tx2"/>
                  </a:solidFill>
                  <a:latin typeface="Bebas Neue" panose="020B0506020202020201" pitchFamily="34" charset="0"/>
                </a:rPr>
                <a:t>DESCRIPTION</a:t>
              </a:r>
              <a:r>
                <a:rPr lang="en-US" sz="1200" dirty="0" smtClean="0">
                  <a:solidFill>
                    <a:schemeClr val="bg1"/>
                  </a:solidFill>
                  <a:latin typeface="Bebas Neue" panose="020B0506020202020201" pitchFamily="34" charset="0"/>
                </a:rPr>
                <a:t/>
              </a:r>
              <a:br>
                <a:rPr lang="en-US" sz="1200" dirty="0" smtClean="0">
                  <a:solidFill>
                    <a:schemeClr val="bg1"/>
                  </a:solidFill>
                  <a:latin typeface="Bebas Neue" panose="020B0506020202020201" pitchFamily="34" charset="0"/>
                </a:rPr>
              </a:b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5" name="Inhaltsplatzhalter 19"/>
            <p:cNvSpPr txBox="1">
              <a:spLocks/>
            </p:cNvSpPr>
            <p:nvPr/>
          </p:nvSpPr>
          <p:spPr>
            <a:xfrm>
              <a:off x="4259791"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tx2">
                      <a:lumMod val="60000"/>
                      <a:lumOff val="40000"/>
                    </a:schemeClr>
                  </a:solidFill>
                  <a:latin typeface="Bebas Neue" panose="020B0506020202020201" pitchFamily="34" charset="0"/>
                </a:rPr>
                <a:t>DESCRIPTION</a:t>
              </a:r>
              <a:r>
                <a:rPr lang="en-US" sz="1200" dirty="0" smtClean="0">
                  <a:solidFill>
                    <a:schemeClr val="bg1"/>
                  </a:solidFill>
                  <a:latin typeface="Bebas Neue" panose="020B0506020202020201" pitchFamily="34" charset="0"/>
                </a:rPr>
                <a:t/>
              </a:r>
              <a:br>
                <a:rPr lang="en-US" sz="1200" dirty="0" smtClean="0">
                  <a:solidFill>
                    <a:schemeClr val="bg1"/>
                  </a:solidFill>
                  <a:latin typeface="Bebas Neue" panose="020B0506020202020201" pitchFamily="34" charset="0"/>
                </a:rPr>
              </a:b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6" name="Inhaltsplatzhalter 19"/>
            <p:cNvSpPr txBox="1">
              <a:spLocks/>
            </p:cNvSpPr>
            <p:nvPr/>
          </p:nvSpPr>
          <p:spPr>
            <a:xfrm>
              <a:off x="7929032"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tx2">
                      <a:lumMod val="20000"/>
                      <a:lumOff val="80000"/>
                    </a:schemeClr>
                  </a:solidFill>
                  <a:latin typeface="Bebas Neue" panose="020B0506020202020201" pitchFamily="34" charset="0"/>
                </a:rPr>
                <a:t>DESCRIPTION</a:t>
              </a:r>
              <a:r>
                <a:rPr lang="en-US" sz="1200" dirty="0" smtClean="0">
                  <a:solidFill>
                    <a:schemeClr val="bg1"/>
                  </a:solidFill>
                  <a:latin typeface="Bebas Neue" panose="020B0506020202020201" pitchFamily="34" charset="0"/>
                </a:rPr>
                <a:t/>
              </a:r>
              <a:br>
                <a:rPr lang="en-US" sz="1200" dirty="0" smtClean="0">
                  <a:solidFill>
                    <a:schemeClr val="bg1"/>
                  </a:solidFill>
                  <a:latin typeface="Bebas Neue" panose="020B0506020202020201" pitchFamily="34" charset="0"/>
                </a:rPr>
              </a:br>
              <a:r>
                <a:rPr lang="en-US" sz="1400" dirty="0" smtClean="0">
                  <a:solidFill>
                    <a:schemeClr val="bg1"/>
                  </a:solidFill>
                </a:rPr>
                <a:t>This text can be replaced with your own text. This is a placeholder text. </a:t>
              </a:r>
              <a:endParaRPr lang="en-US" sz="1400" dirty="0">
                <a:solidFill>
                  <a:schemeClr val="bg1"/>
                </a:solidFill>
              </a:endParaRPr>
            </a:p>
          </p:txBody>
        </p:sp>
      </p:grpSp>
      <p:cxnSp>
        <p:nvCxnSpPr>
          <p:cNvPr id="7" name="Gerade Verbindung 6"/>
          <p:cNvCxnSpPr/>
          <p:nvPr/>
        </p:nvCxnSpPr>
        <p:spPr bwMode="gray">
          <a:xfrm>
            <a:off x="398199" y="4630049"/>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1" name="Rechteck 10"/>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2" name="Gruppieren 11"/>
            <p:cNvGrpSpPr/>
            <p:nvPr/>
          </p:nvGrpSpPr>
          <p:grpSpPr bwMode="gray">
            <a:xfrm>
              <a:off x="9144000" y="569121"/>
              <a:ext cx="297657" cy="962022"/>
              <a:chOff x="9144000" y="569121"/>
              <a:chExt cx="297657" cy="962022"/>
            </a:xfrm>
          </p:grpSpPr>
          <p:cxnSp>
            <p:nvCxnSpPr>
              <p:cNvPr id="13" name="Gerade Verbindung 12"/>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4" name="Gerade Verbindung 13"/>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Rechteck 209"/>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Gruppieren 3"/>
          <p:cNvGrpSpPr/>
          <p:nvPr/>
        </p:nvGrpSpPr>
        <p:grpSpPr>
          <a:xfrm>
            <a:off x="396000" y="2485707"/>
            <a:ext cx="8344775" cy="2151591"/>
            <a:chOff x="590550" y="1560514"/>
            <a:chExt cx="11007725" cy="2838198"/>
          </a:xfrm>
        </p:grpSpPr>
        <p:grpSp>
          <p:nvGrpSpPr>
            <p:cNvPr id="5" name="Gruppieren 4"/>
            <p:cNvGrpSpPr/>
            <p:nvPr/>
          </p:nvGrpSpPr>
          <p:grpSpPr>
            <a:xfrm>
              <a:off x="5471932" y="1560514"/>
              <a:ext cx="357431" cy="2838198"/>
              <a:chOff x="5694914" y="1560514"/>
              <a:chExt cx="357431" cy="2838198"/>
            </a:xfrm>
          </p:grpSpPr>
          <p:sp>
            <p:nvSpPr>
              <p:cNvPr id="198" name="Rechteck 197"/>
              <p:cNvSpPr/>
              <p:nvPr/>
            </p:nvSpPr>
            <p:spPr>
              <a:xfrm>
                <a:off x="5694914" y="4041281"/>
                <a:ext cx="357431" cy="35743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9" name="Rechteck 198"/>
              <p:cNvSpPr/>
              <p:nvPr/>
            </p:nvSpPr>
            <p:spPr>
              <a:xfrm>
                <a:off x="5694914" y="3627818"/>
                <a:ext cx="357431" cy="35743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00" name="Rechteck 199"/>
              <p:cNvSpPr/>
              <p:nvPr/>
            </p:nvSpPr>
            <p:spPr>
              <a:xfrm>
                <a:off x="5694914" y="3214358"/>
                <a:ext cx="357431" cy="35743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30</a:t>
                </a:r>
              </a:p>
            </p:txBody>
          </p:sp>
          <p:sp>
            <p:nvSpPr>
              <p:cNvPr id="201" name="Rechteck 200"/>
              <p:cNvSpPr/>
              <p:nvPr/>
            </p:nvSpPr>
            <p:spPr>
              <a:xfrm>
                <a:off x="569491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02" name="Rechteck 201"/>
              <p:cNvSpPr/>
              <p:nvPr/>
            </p:nvSpPr>
            <p:spPr>
              <a:xfrm>
                <a:off x="5694914"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03" name="Rechteck 202"/>
              <p:cNvSpPr/>
              <p:nvPr/>
            </p:nvSpPr>
            <p:spPr>
              <a:xfrm>
                <a:off x="569491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04" name="Rechteck 203"/>
              <p:cNvSpPr/>
              <p:nvPr/>
            </p:nvSpPr>
            <p:spPr>
              <a:xfrm>
                <a:off x="569491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6" name="Gruppieren 5"/>
            <p:cNvGrpSpPr/>
            <p:nvPr/>
          </p:nvGrpSpPr>
          <p:grpSpPr>
            <a:xfrm>
              <a:off x="5028170" y="1560514"/>
              <a:ext cx="357431" cy="2838198"/>
              <a:chOff x="5260239" y="1560514"/>
              <a:chExt cx="357431" cy="2838198"/>
            </a:xfrm>
          </p:grpSpPr>
          <p:sp>
            <p:nvSpPr>
              <p:cNvPr id="191" name="Rechteck 190"/>
              <p:cNvSpPr/>
              <p:nvPr/>
            </p:nvSpPr>
            <p:spPr>
              <a:xfrm>
                <a:off x="5260239" y="4041281"/>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2" name="Rechteck 191"/>
              <p:cNvSpPr/>
              <p:nvPr/>
            </p:nvSpPr>
            <p:spPr>
              <a:xfrm>
                <a:off x="5260239" y="3627818"/>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3" name="Rechteck 192"/>
              <p:cNvSpPr/>
              <p:nvPr/>
            </p:nvSpPr>
            <p:spPr>
              <a:xfrm>
                <a:off x="5260239" y="3214358"/>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4" name="Rechteck 193"/>
              <p:cNvSpPr/>
              <p:nvPr/>
            </p:nvSpPr>
            <p:spPr>
              <a:xfrm>
                <a:off x="5260239" y="2800897"/>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5" name="Rechteck 194"/>
              <p:cNvSpPr/>
              <p:nvPr/>
            </p:nvSpPr>
            <p:spPr>
              <a:xfrm>
                <a:off x="5260239" y="2387436"/>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6" name="Rechteck 195"/>
              <p:cNvSpPr/>
              <p:nvPr/>
            </p:nvSpPr>
            <p:spPr>
              <a:xfrm>
                <a:off x="5260239" y="1973975"/>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60</a:t>
                </a:r>
              </a:p>
            </p:txBody>
          </p:sp>
          <p:sp>
            <p:nvSpPr>
              <p:cNvPr id="197" name="Rechteck 196"/>
              <p:cNvSpPr/>
              <p:nvPr/>
            </p:nvSpPr>
            <p:spPr>
              <a:xfrm>
                <a:off x="526023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7" name="Gruppieren 6"/>
            <p:cNvGrpSpPr/>
            <p:nvPr/>
          </p:nvGrpSpPr>
          <p:grpSpPr>
            <a:xfrm>
              <a:off x="5915694" y="1560514"/>
              <a:ext cx="357431" cy="2838198"/>
              <a:chOff x="6129589" y="1560514"/>
              <a:chExt cx="357431" cy="2838198"/>
            </a:xfrm>
          </p:grpSpPr>
          <p:sp>
            <p:nvSpPr>
              <p:cNvPr id="184" name="Rechteck 183"/>
              <p:cNvSpPr/>
              <p:nvPr/>
            </p:nvSpPr>
            <p:spPr>
              <a:xfrm>
                <a:off x="6129589" y="4041281"/>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5" name="Rechteck 184"/>
              <p:cNvSpPr/>
              <p:nvPr/>
            </p:nvSpPr>
            <p:spPr>
              <a:xfrm>
                <a:off x="6129589" y="3627818"/>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6" name="Rechteck 185"/>
              <p:cNvSpPr/>
              <p:nvPr/>
            </p:nvSpPr>
            <p:spPr>
              <a:xfrm>
                <a:off x="6129589" y="3214358"/>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7" name="Rechteck 186"/>
              <p:cNvSpPr/>
              <p:nvPr/>
            </p:nvSpPr>
            <p:spPr>
              <a:xfrm>
                <a:off x="6129589" y="2800897"/>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8" name="Rechteck 187"/>
              <p:cNvSpPr/>
              <p:nvPr/>
            </p:nvSpPr>
            <p:spPr>
              <a:xfrm>
                <a:off x="6129589" y="2387436"/>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50</a:t>
                </a:r>
              </a:p>
            </p:txBody>
          </p:sp>
          <p:sp>
            <p:nvSpPr>
              <p:cNvPr id="189" name="Rechteck 188"/>
              <p:cNvSpPr/>
              <p:nvPr/>
            </p:nvSpPr>
            <p:spPr>
              <a:xfrm>
                <a:off x="612958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0" name="Rechteck 189"/>
              <p:cNvSpPr/>
              <p:nvPr/>
            </p:nvSpPr>
            <p:spPr>
              <a:xfrm>
                <a:off x="612958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8" name="Gruppieren 7"/>
            <p:cNvGrpSpPr/>
            <p:nvPr/>
          </p:nvGrpSpPr>
          <p:grpSpPr>
            <a:xfrm>
              <a:off x="4140646" y="1560514"/>
              <a:ext cx="357431" cy="2838198"/>
              <a:chOff x="4390889" y="1560514"/>
              <a:chExt cx="357431" cy="2838198"/>
            </a:xfrm>
          </p:grpSpPr>
          <p:sp>
            <p:nvSpPr>
              <p:cNvPr id="177" name="Rechteck 176"/>
              <p:cNvSpPr/>
              <p:nvPr/>
            </p:nvSpPr>
            <p:spPr>
              <a:xfrm>
                <a:off x="4390889" y="4041281"/>
                <a:ext cx="357431" cy="35743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8" name="Rechteck 177"/>
              <p:cNvSpPr/>
              <p:nvPr/>
            </p:nvSpPr>
            <p:spPr>
              <a:xfrm>
                <a:off x="4390889" y="3627818"/>
                <a:ext cx="357431" cy="35743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9" name="Rechteck 178"/>
              <p:cNvSpPr/>
              <p:nvPr/>
            </p:nvSpPr>
            <p:spPr>
              <a:xfrm>
                <a:off x="4390889" y="3214358"/>
                <a:ext cx="357431" cy="35743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30</a:t>
                </a:r>
              </a:p>
            </p:txBody>
          </p:sp>
          <p:sp>
            <p:nvSpPr>
              <p:cNvPr id="180" name="Rechteck 179"/>
              <p:cNvSpPr/>
              <p:nvPr/>
            </p:nvSpPr>
            <p:spPr>
              <a:xfrm>
                <a:off x="4390889"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1" name="Rechteck 180"/>
              <p:cNvSpPr/>
              <p:nvPr/>
            </p:nvSpPr>
            <p:spPr>
              <a:xfrm>
                <a:off x="4390889"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2" name="Rechteck 181"/>
              <p:cNvSpPr/>
              <p:nvPr/>
            </p:nvSpPr>
            <p:spPr>
              <a:xfrm>
                <a:off x="439088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3" name="Rechteck 182"/>
              <p:cNvSpPr/>
              <p:nvPr/>
            </p:nvSpPr>
            <p:spPr>
              <a:xfrm>
                <a:off x="439088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9" name="Gruppieren 8"/>
            <p:cNvGrpSpPr/>
            <p:nvPr/>
          </p:nvGrpSpPr>
          <p:grpSpPr>
            <a:xfrm>
              <a:off x="3696884" y="1560514"/>
              <a:ext cx="357431" cy="2838198"/>
              <a:chOff x="3956214" y="1560514"/>
              <a:chExt cx="357431" cy="2838198"/>
            </a:xfrm>
          </p:grpSpPr>
          <p:sp>
            <p:nvSpPr>
              <p:cNvPr id="170" name="Rechteck 169"/>
              <p:cNvSpPr/>
              <p:nvPr/>
            </p:nvSpPr>
            <p:spPr>
              <a:xfrm>
                <a:off x="3956214" y="4041281"/>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1" name="Rechteck 170"/>
              <p:cNvSpPr/>
              <p:nvPr/>
            </p:nvSpPr>
            <p:spPr>
              <a:xfrm>
                <a:off x="3956214" y="3627818"/>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2" name="Rechteck 171"/>
              <p:cNvSpPr/>
              <p:nvPr/>
            </p:nvSpPr>
            <p:spPr>
              <a:xfrm>
                <a:off x="3956214" y="3214358"/>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3" name="Rechteck 172"/>
              <p:cNvSpPr/>
              <p:nvPr/>
            </p:nvSpPr>
            <p:spPr>
              <a:xfrm>
                <a:off x="3956214" y="2800897"/>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4" name="Rechteck 173"/>
              <p:cNvSpPr/>
              <p:nvPr/>
            </p:nvSpPr>
            <p:spPr>
              <a:xfrm>
                <a:off x="3956214" y="2387436"/>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5" name="Rechteck 174"/>
              <p:cNvSpPr/>
              <p:nvPr/>
            </p:nvSpPr>
            <p:spPr>
              <a:xfrm>
                <a:off x="3956214" y="1973975"/>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6" name="Rechteck 175"/>
              <p:cNvSpPr/>
              <p:nvPr/>
            </p:nvSpPr>
            <p:spPr>
              <a:xfrm>
                <a:off x="3956214" y="1560514"/>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70</a:t>
                </a:r>
              </a:p>
            </p:txBody>
          </p:sp>
        </p:grpSp>
        <p:grpSp>
          <p:nvGrpSpPr>
            <p:cNvPr id="10" name="Gruppieren 9"/>
            <p:cNvGrpSpPr/>
            <p:nvPr/>
          </p:nvGrpSpPr>
          <p:grpSpPr>
            <a:xfrm>
              <a:off x="4584408" y="1560514"/>
              <a:ext cx="357431" cy="2838198"/>
              <a:chOff x="4825564" y="1560514"/>
              <a:chExt cx="357431" cy="2838198"/>
            </a:xfrm>
          </p:grpSpPr>
          <p:sp>
            <p:nvSpPr>
              <p:cNvPr id="163" name="Rechteck 162"/>
              <p:cNvSpPr/>
              <p:nvPr/>
            </p:nvSpPr>
            <p:spPr>
              <a:xfrm>
                <a:off x="4825564" y="4041281"/>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4" name="Rechteck 163"/>
              <p:cNvSpPr/>
              <p:nvPr/>
            </p:nvSpPr>
            <p:spPr>
              <a:xfrm>
                <a:off x="4825564" y="3627818"/>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5" name="Rechteck 164"/>
              <p:cNvSpPr/>
              <p:nvPr/>
            </p:nvSpPr>
            <p:spPr>
              <a:xfrm>
                <a:off x="4825564" y="3214358"/>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6" name="Rechteck 165"/>
              <p:cNvSpPr/>
              <p:nvPr/>
            </p:nvSpPr>
            <p:spPr>
              <a:xfrm>
                <a:off x="4825564" y="2800897"/>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7" name="Rechteck 166"/>
              <p:cNvSpPr/>
              <p:nvPr/>
            </p:nvSpPr>
            <p:spPr>
              <a:xfrm>
                <a:off x="4825564" y="2387436"/>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50</a:t>
                </a:r>
              </a:p>
            </p:txBody>
          </p:sp>
          <p:sp>
            <p:nvSpPr>
              <p:cNvPr id="168" name="Rechteck 167"/>
              <p:cNvSpPr/>
              <p:nvPr/>
            </p:nvSpPr>
            <p:spPr>
              <a:xfrm>
                <a:off x="482556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9" name="Rechteck 168"/>
              <p:cNvSpPr/>
              <p:nvPr/>
            </p:nvSpPr>
            <p:spPr>
              <a:xfrm>
                <a:off x="482556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1" name="Gruppieren 10"/>
            <p:cNvGrpSpPr/>
            <p:nvPr/>
          </p:nvGrpSpPr>
          <p:grpSpPr>
            <a:xfrm>
              <a:off x="6803218" y="1560514"/>
              <a:ext cx="357431" cy="2838198"/>
              <a:chOff x="6998939" y="1560514"/>
              <a:chExt cx="357431" cy="2838198"/>
            </a:xfrm>
          </p:grpSpPr>
          <p:sp>
            <p:nvSpPr>
              <p:cNvPr id="156" name="Rechteck 155"/>
              <p:cNvSpPr/>
              <p:nvPr/>
            </p:nvSpPr>
            <p:spPr>
              <a:xfrm>
                <a:off x="6998939"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7" name="Rechteck 156"/>
              <p:cNvSpPr/>
              <p:nvPr/>
            </p:nvSpPr>
            <p:spPr>
              <a:xfrm>
                <a:off x="6998939"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8" name="Rechteck 157"/>
              <p:cNvSpPr/>
              <p:nvPr/>
            </p:nvSpPr>
            <p:spPr>
              <a:xfrm>
                <a:off x="6998939"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9" name="Rechteck 158"/>
              <p:cNvSpPr/>
              <p:nvPr/>
            </p:nvSpPr>
            <p:spPr>
              <a:xfrm>
                <a:off x="6998939" y="2800897"/>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40</a:t>
                </a:r>
              </a:p>
            </p:txBody>
          </p:sp>
          <p:sp>
            <p:nvSpPr>
              <p:cNvPr id="160" name="Rechteck 159"/>
              <p:cNvSpPr/>
              <p:nvPr/>
            </p:nvSpPr>
            <p:spPr>
              <a:xfrm>
                <a:off x="6998939"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1" name="Rechteck 160"/>
              <p:cNvSpPr/>
              <p:nvPr/>
            </p:nvSpPr>
            <p:spPr>
              <a:xfrm>
                <a:off x="699893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2" name="Rechteck 161"/>
              <p:cNvSpPr/>
              <p:nvPr/>
            </p:nvSpPr>
            <p:spPr>
              <a:xfrm>
                <a:off x="699893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2" name="Gruppieren 11"/>
            <p:cNvGrpSpPr/>
            <p:nvPr/>
          </p:nvGrpSpPr>
          <p:grpSpPr>
            <a:xfrm>
              <a:off x="6359456" y="1560514"/>
              <a:ext cx="357431" cy="2838198"/>
              <a:chOff x="6564264" y="1560514"/>
              <a:chExt cx="357431" cy="2838198"/>
            </a:xfrm>
          </p:grpSpPr>
          <p:sp>
            <p:nvSpPr>
              <p:cNvPr id="149" name="Rechteck 148"/>
              <p:cNvSpPr/>
              <p:nvPr/>
            </p:nvSpPr>
            <p:spPr>
              <a:xfrm>
                <a:off x="6564264" y="4041281"/>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0" name="Rechteck 149"/>
              <p:cNvSpPr/>
              <p:nvPr/>
            </p:nvSpPr>
            <p:spPr>
              <a:xfrm>
                <a:off x="6564264" y="3627818"/>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1" name="Rechteck 150"/>
              <p:cNvSpPr/>
              <p:nvPr/>
            </p:nvSpPr>
            <p:spPr>
              <a:xfrm>
                <a:off x="6564264" y="3214358"/>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2" name="Rechteck 151"/>
              <p:cNvSpPr/>
              <p:nvPr/>
            </p:nvSpPr>
            <p:spPr>
              <a:xfrm>
                <a:off x="6564264" y="2800897"/>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3" name="Rechteck 152"/>
              <p:cNvSpPr/>
              <p:nvPr/>
            </p:nvSpPr>
            <p:spPr>
              <a:xfrm>
                <a:off x="6564264" y="2387436"/>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4" name="Rechteck 153"/>
              <p:cNvSpPr/>
              <p:nvPr/>
            </p:nvSpPr>
            <p:spPr>
              <a:xfrm>
                <a:off x="6564264" y="1973975"/>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60</a:t>
                </a:r>
              </a:p>
            </p:txBody>
          </p:sp>
          <p:sp>
            <p:nvSpPr>
              <p:cNvPr id="155" name="Rechteck 154"/>
              <p:cNvSpPr/>
              <p:nvPr/>
            </p:nvSpPr>
            <p:spPr>
              <a:xfrm>
                <a:off x="656426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3" name="Gruppieren 12"/>
            <p:cNvGrpSpPr/>
            <p:nvPr/>
          </p:nvGrpSpPr>
          <p:grpSpPr>
            <a:xfrm>
              <a:off x="7246980" y="1560514"/>
              <a:ext cx="357431" cy="2838198"/>
              <a:chOff x="7433614" y="1560514"/>
              <a:chExt cx="357431" cy="2838198"/>
            </a:xfrm>
          </p:grpSpPr>
          <p:sp>
            <p:nvSpPr>
              <p:cNvPr id="142" name="Rechteck 141"/>
              <p:cNvSpPr/>
              <p:nvPr/>
            </p:nvSpPr>
            <p:spPr>
              <a:xfrm>
                <a:off x="7433614" y="4041281"/>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3" name="Rechteck 142"/>
              <p:cNvSpPr/>
              <p:nvPr/>
            </p:nvSpPr>
            <p:spPr>
              <a:xfrm>
                <a:off x="7433614" y="3627818"/>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20</a:t>
                </a:r>
              </a:p>
            </p:txBody>
          </p:sp>
          <p:sp>
            <p:nvSpPr>
              <p:cNvPr id="144" name="Rechteck 143"/>
              <p:cNvSpPr/>
              <p:nvPr/>
            </p:nvSpPr>
            <p:spPr>
              <a:xfrm>
                <a:off x="7433614"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5" name="Rechteck 144"/>
              <p:cNvSpPr/>
              <p:nvPr/>
            </p:nvSpPr>
            <p:spPr>
              <a:xfrm>
                <a:off x="743361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6" name="Rechteck 145"/>
              <p:cNvSpPr/>
              <p:nvPr/>
            </p:nvSpPr>
            <p:spPr>
              <a:xfrm>
                <a:off x="7433614"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7" name="Rechteck 146"/>
              <p:cNvSpPr/>
              <p:nvPr/>
            </p:nvSpPr>
            <p:spPr>
              <a:xfrm>
                <a:off x="743361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8" name="Rechteck 147"/>
              <p:cNvSpPr/>
              <p:nvPr/>
            </p:nvSpPr>
            <p:spPr>
              <a:xfrm>
                <a:off x="743361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4" name="Gruppieren 13"/>
            <p:cNvGrpSpPr/>
            <p:nvPr/>
          </p:nvGrpSpPr>
          <p:grpSpPr>
            <a:xfrm>
              <a:off x="8134504" y="1560514"/>
              <a:ext cx="357431" cy="2838198"/>
              <a:chOff x="8302964" y="1560514"/>
              <a:chExt cx="357431" cy="2838198"/>
            </a:xfrm>
          </p:grpSpPr>
          <p:sp>
            <p:nvSpPr>
              <p:cNvPr id="135" name="Rechteck 134"/>
              <p:cNvSpPr/>
              <p:nvPr/>
            </p:nvSpPr>
            <p:spPr>
              <a:xfrm>
                <a:off x="8302964" y="4041281"/>
                <a:ext cx="357431" cy="35743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6" name="Rechteck 135"/>
              <p:cNvSpPr/>
              <p:nvPr/>
            </p:nvSpPr>
            <p:spPr>
              <a:xfrm>
                <a:off x="8302964" y="3627818"/>
                <a:ext cx="357431" cy="35743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7" name="Rechteck 136"/>
              <p:cNvSpPr/>
              <p:nvPr/>
            </p:nvSpPr>
            <p:spPr>
              <a:xfrm>
                <a:off x="8302964" y="3214358"/>
                <a:ext cx="357431" cy="35743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30</a:t>
                </a:r>
              </a:p>
            </p:txBody>
          </p:sp>
          <p:sp>
            <p:nvSpPr>
              <p:cNvPr id="138" name="Rechteck 137"/>
              <p:cNvSpPr/>
              <p:nvPr/>
            </p:nvSpPr>
            <p:spPr>
              <a:xfrm>
                <a:off x="830296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9" name="Rechteck 138"/>
              <p:cNvSpPr/>
              <p:nvPr/>
            </p:nvSpPr>
            <p:spPr>
              <a:xfrm>
                <a:off x="8302964"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0" name="Rechteck 139"/>
              <p:cNvSpPr/>
              <p:nvPr/>
            </p:nvSpPr>
            <p:spPr>
              <a:xfrm>
                <a:off x="830296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1" name="Rechteck 140"/>
              <p:cNvSpPr/>
              <p:nvPr/>
            </p:nvSpPr>
            <p:spPr>
              <a:xfrm>
                <a:off x="830296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5" name="Gruppieren 14"/>
            <p:cNvGrpSpPr/>
            <p:nvPr/>
          </p:nvGrpSpPr>
          <p:grpSpPr>
            <a:xfrm>
              <a:off x="7690742" y="1560514"/>
              <a:ext cx="357431" cy="2838198"/>
              <a:chOff x="7868289" y="1560514"/>
              <a:chExt cx="357431" cy="2838198"/>
            </a:xfrm>
          </p:grpSpPr>
          <p:sp>
            <p:nvSpPr>
              <p:cNvPr id="128" name="Rechteck 127"/>
              <p:cNvSpPr/>
              <p:nvPr/>
            </p:nvSpPr>
            <p:spPr>
              <a:xfrm>
                <a:off x="7868289"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9" name="Rechteck 128"/>
              <p:cNvSpPr/>
              <p:nvPr/>
            </p:nvSpPr>
            <p:spPr>
              <a:xfrm>
                <a:off x="7868289"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0" name="Rechteck 129"/>
              <p:cNvSpPr/>
              <p:nvPr/>
            </p:nvSpPr>
            <p:spPr>
              <a:xfrm>
                <a:off x="7868289"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1" name="Rechteck 130"/>
              <p:cNvSpPr/>
              <p:nvPr/>
            </p:nvSpPr>
            <p:spPr>
              <a:xfrm>
                <a:off x="7868289"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40</a:t>
                </a:r>
              </a:p>
            </p:txBody>
          </p:sp>
          <p:sp>
            <p:nvSpPr>
              <p:cNvPr id="132" name="Rechteck 131"/>
              <p:cNvSpPr/>
              <p:nvPr/>
            </p:nvSpPr>
            <p:spPr>
              <a:xfrm>
                <a:off x="7868289"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3" name="Rechteck 132"/>
              <p:cNvSpPr/>
              <p:nvPr/>
            </p:nvSpPr>
            <p:spPr>
              <a:xfrm>
                <a:off x="786828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4" name="Rechteck 133"/>
              <p:cNvSpPr/>
              <p:nvPr/>
            </p:nvSpPr>
            <p:spPr>
              <a:xfrm>
                <a:off x="786828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6" name="Gruppieren 15"/>
            <p:cNvGrpSpPr/>
            <p:nvPr/>
          </p:nvGrpSpPr>
          <p:grpSpPr>
            <a:xfrm>
              <a:off x="8578266" y="1560514"/>
              <a:ext cx="357431" cy="2838198"/>
              <a:chOff x="8737639" y="1560514"/>
              <a:chExt cx="357431" cy="2838198"/>
            </a:xfrm>
          </p:grpSpPr>
          <p:sp>
            <p:nvSpPr>
              <p:cNvPr id="121" name="Rechteck 120"/>
              <p:cNvSpPr/>
              <p:nvPr/>
            </p:nvSpPr>
            <p:spPr>
              <a:xfrm>
                <a:off x="8737639" y="4041281"/>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2" name="Rechteck 121"/>
              <p:cNvSpPr/>
              <p:nvPr/>
            </p:nvSpPr>
            <p:spPr>
              <a:xfrm>
                <a:off x="8737639" y="362781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3" name="Rechteck 122"/>
              <p:cNvSpPr/>
              <p:nvPr/>
            </p:nvSpPr>
            <p:spPr>
              <a:xfrm>
                <a:off x="8737639"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4" name="Rechteck 123"/>
              <p:cNvSpPr/>
              <p:nvPr/>
            </p:nvSpPr>
            <p:spPr>
              <a:xfrm>
                <a:off x="8737639"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5" name="Rechteck 124"/>
              <p:cNvSpPr/>
              <p:nvPr/>
            </p:nvSpPr>
            <p:spPr>
              <a:xfrm>
                <a:off x="8737639"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50</a:t>
                </a:r>
              </a:p>
            </p:txBody>
          </p:sp>
          <p:sp>
            <p:nvSpPr>
              <p:cNvPr id="126" name="Rechteck 125"/>
              <p:cNvSpPr/>
              <p:nvPr/>
            </p:nvSpPr>
            <p:spPr>
              <a:xfrm>
                <a:off x="873763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7" name="Rechteck 126"/>
              <p:cNvSpPr/>
              <p:nvPr/>
            </p:nvSpPr>
            <p:spPr>
              <a:xfrm>
                <a:off x="873763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7" name="Gruppieren 16"/>
            <p:cNvGrpSpPr/>
            <p:nvPr/>
          </p:nvGrpSpPr>
          <p:grpSpPr>
            <a:xfrm>
              <a:off x="2809360" y="1560514"/>
              <a:ext cx="357431" cy="2838198"/>
              <a:chOff x="3086864" y="1560514"/>
              <a:chExt cx="357431" cy="2838198"/>
            </a:xfrm>
          </p:grpSpPr>
          <p:sp>
            <p:nvSpPr>
              <p:cNvPr id="114" name="Rechteck 113"/>
              <p:cNvSpPr/>
              <p:nvPr/>
            </p:nvSpPr>
            <p:spPr>
              <a:xfrm>
                <a:off x="3086864" y="4041281"/>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5" name="Rechteck 114"/>
              <p:cNvSpPr/>
              <p:nvPr/>
            </p:nvSpPr>
            <p:spPr>
              <a:xfrm>
                <a:off x="3086864" y="3627818"/>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6" name="Rechteck 115"/>
              <p:cNvSpPr/>
              <p:nvPr/>
            </p:nvSpPr>
            <p:spPr>
              <a:xfrm>
                <a:off x="3086864" y="3214358"/>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7" name="Rechteck 116"/>
              <p:cNvSpPr/>
              <p:nvPr/>
            </p:nvSpPr>
            <p:spPr>
              <a:xfrm>
                <a:off x="3086864" y="2800897"/>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8" name="Rechteck 117"/>
              <p:cNvSpPr/>
              <p:nvPr/>
            </p:nvSpPr>
            <p:spPr>
              <a:xfrm>
                <a:off x="3086864" y="2387436"/>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50</a:t>
                </a:r>
              </a:p>
            </p:txBody>
          </p:sp>
          <p:sp>
            <p:nvSpPr>
              <p:cNvPr id="119" name="Rechteck 118"/>
              <p:cNvSpPr/>
              <p:nvPr/>
            </p:nvSpPr>
            <p:spPr>
              <a:xfrm>
                <a:off x="308686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0" name="Rechteck 119"/>
              <p:cNvSpPr/>
              <p:nvPr/>
            </p:nvSpPr>
            <p:spPr>
              <a:xfrm>
                <a:off x="308686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8" name="Gruppieren 17"/>
            <p:cNvGrpSpPr/>
            <p:nvPr/>
          </p:nvGrpSpPr>
          <p:grpSpPr>
            <a:xfrm>
              <a:off x="2365598" y="1560514"/>
              <a:ext cx="357431" cy="2838198"/>
              <a:chOff x="2652189" y="1560514"/>
              <a:chExt cx="357431" cy="2838198"/>
            </a:xfrm>
          </p:grpSpPr>
          <p:sp>
            <p:nvSpPr>
              <p:cNvPr id="107" name="Rechteck 106"/>
              <p:cNvSpPr/>
              <p:nvPr/>
            </p:nvSpPr>
            <p:spPr>
              <a:xfrm>
                <a:off x="2652189" y="4041281"/>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8" name="Rechteck 107"/>
              <p:cNvSpPr/>
              <p:nvPr/>
            </p:nvSpPr>
            <p:spPr>
              <a:xfrm>
                <a:off x="2652189" y="3627818"/>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9" name="Rechteck 108"/>
              <p:cNvSpPr/>
              <p:nvPr/>
            </p:nvSpPr>
            <p:spPr>
              <a:xfrm>
                <a:off x="2652189" y="3214358"/>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30</a:t>
                </a:r>
              </a:p>
            </p:txBody>
          </p:sp>
          <p:sp>
            <p:nvSpPr>
              <p:cNvPr id="110" name="Rechteck 109"/>
              <p:cNvSpPr/>
              <p:nvPr/>
            </p:nvSpPr>
            <p:spPr>
              <a:xfrm>
                <a:off x="2652189"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1" name="Rechteck 110"/>
              <p:cNvSpPr/>
              <p:nvPr/>
            </p:nvSpPr>
            <p:spPr>
              <a:xfrm>
                <a:off x="2652189"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2" name="Rechteck 111"/>
              <p:cNvSpPr/>
              <p:nvPr/>
            </p:nvSpPr>
            <p:spPr>
              <a:xfrm>
                <a:off x="265218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3" name="Rechteck 112"/>
              <p:cNvSpPr/>
              <p:nvPr/>
            </p:nvSpPr>
            <p:spPr>
              <a:xfrm>
                <a:off x="265218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9" name="Gruppieren 18"/>
            <p:cNvGrpSpPr/>
            <p:nvPr/>
          </p:nvGrpSpPr>
          <p:grpSpPr>
            <a:xfrm>
              <a:off x="3253122" y="1560514"/>
              <a:ext cx="357431" cy="2838198"/>
              <a:chOff x="3521539" y="1560514"/>
              <a:chExt cx="357431" cy="2838198"/>
            </a:xfrm>
          </p:grpSpPr>
          <p:sp>
            <p:nvSpPr>
              <p:cNvPr id="100" name="Rechteck 99"/>
              <p:cNvSpPr/>
              <p:nvPr/>
            </p:nvSpPr>
            <p:spPr>
              <a:xfrm>
                <a:off x="3521539" y="4041281"/>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1" name="Rechteck 100"/>
              <p:cNvSpPr/>
              <p:nvPr/>
            </p:nvSpPr>
            <p:spPr>
              <a:xfrm>
                <a:off x="3521539" y="3627818"/>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2" name="Rechteck 101"/>
              <p:cNvSpPr/>
              <p:nvPr/>
            </p:nvSpPr>
            <p:spPr>
              <a:xfrm>
                <a:off x="3521539" y="3214358"/>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3" name="Rechteck 102"/>
              <p:cNvSpPr/>
              <p:nvPr/>
            </p:nvSpPr>
            <p:spPr>
              <a:xfrm>
                <a:off x="3521539" y="2800897"/>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4" name="Rechteck 103"/>
              <p:cNvSpPr/>
              <p:nvPr/>
            </p:nvSpPr>
            <p:spPr>
              <a:xfrm>
                <a:off x="3521539" y="2387436"/>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5" name="Rechteck 104"/>
              <p:cNvSpPr/>
              <p:nvPr/>
            </p:nvSpPr>
            <p:spPr>
              <a:xfrm>
                <a:off x="3521539" y="1973975"/>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60</a:t>
                </a:r>
              </a:p>
            </p:txBody>
          </p:sp>
          <p:sp>
            <p:nvSpPr>
              <p:cNvPr id="106" name="Rechteck 105"/>
              <p:cNvSpPr/>
              <p:nvPr/>
            </p:nvSpPr>
            <p:spPr>
              <a:xfrm>
                <a:off x="352153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0" name="Gruppieren 19"/>
            <p:cNvGrpSpPr/>
            <p:nvPr/>
          </p:nvGrpSpPr>
          <p:grpSpPr>
            <a:xfrm>
              <a:off x="9022028" y="1560514"/>
              <a:ext cx="357431" cy="2838198"/>
              <a:chOff x="9172312" y="1560514"/>
              <a:chExt cx="357431" cy="2838198"/>
            </a:xfrm>
          </p:grpSpPr>
          <p:sp>
            <p:nvSpPr>
              <p:cNvPr id="93" name="Rechteck 92"/>
              <p:cNvSpPr/>
              <p:nvPr/>
            </p:nvSpPr>
            <p:spPr>
              <a:xfrm>
                <a:off x="9172312" y="4041281"/>
                <a:ext cx="357431" cy="35743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4" name="Rechteck 93"/>
              <p:cNvSpPr/>
              <p:nvPr/>
            </p:nvSpPr>
            <p:spPr>
              <a:xfrm>
                <a:off x="9172312" y="3627818"/>
                <a:ext cx="357431" cy="35743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20</a:t>
                </a:r>
              </a:p>
            </p:txBody>
          </p:sp>
          <p:sp>
            <p:nvSpPr>
              <p:cNvPr id="95" name="Rechteck 94"/>
              <p:cNvSpPr/>
              <p:nvPr/>
            </p:nvSpPr>
            <p:spPr>
              <a:xfrm>
                <a:off x="9172312"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6" name="Rechteck 95"/>
              <p:cNvSpPr/>
              <p:nvPr/>
            </p:nvSpPr>
            <p:spPr>
              <a:xfrm>
                <a:off x="9172312"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7" name="Rechteck 96"/>
              <p:cNvSpPr/>
              <p:nvPr/>
            </p:nvSpPr>
            <p:spPr>
              <a:xfrm>
                <a:off x="9172312"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8" name="Rechteck 97"/>
              <p:cNvSpPr/>
              <p:nvPr/>
            </p:nvSpPr>
            <p:spPr>
              <a:xfrm>
                <a:off x="9172312"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9" name="Rechteck 98"/>
              <p:cNvSpPr/>
              <p:nvPr/>
            </p:nvSpPr>
            <p:spPr>
              <a:xfrm>
                <a:off x="9172312"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1" name="Gruppieren 20"/>
            <p:cNvGrpSpPr/>
            <p:nvPr/>
          </p:nvGrpSpPr>
          <p:grpSpPr>
            <a:xfrm>
              <a:off x="9465790" y="1560514"/>
              <a:ext cx="357431" cy="2838198"/>
              <a:chOff x="8302964" y="1560514"/>
              <a:chExt cx="357431" cy="2838198"/>
            </a:xfrm>
            <a:solidFill>
              <a:schemeClr val="bg1">
                <a:lumMod val="95000"/>
              </a:schemeClr>
            </a:solidFill>
          </p:grpSpPr>
          <p:sp>
            <p:nvSpPr>
              <p:cNvPr id="86" name="Rechteck 85"/>
              <p:cNvSpPr/>
              <p:nvPr/>
            </p:nvSpPr>
            <p:spPr>
              <a:xfrm>
                <a:off x="830296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7" name="Rechteck 86"/>
              <p:cNvSpPr/>
              <p:nvPr/>
            </p:nvSpPr>
            <p:spPr>
              <a:xfrm>
                <a:off x="830296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8" name="Rechteck 87"/>
              <p:cNvSpPr/>
              <p:nvPr/>
            </p:nvSpPr>
            <p:spPr>
              <a:xfrm>
                <a:off x="830296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9" name="Rechteck 88"/>
              <p:cNvSpPr/>
              <p:nvPr/>
            </p:nvSpPr>
            <p:spPr>
              <a:xfrm>
                <a:off x="830296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0" name="Rechteck 89"/>
              <p:cNvSpPr/>
              <p:nvPr/>
            </p:nvSpPr>
            <p:spPr>
              <a:xfrm>
                <a:off x="830296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1" name="Rechteck 90"/>
              <p:cNvSpPr/>
              <p:nvPr/>
            </p:nvSpPr>
            <p:spPr>
              <a:xfrm>
                <a:off x="830296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2" name="Rechteck 91"/>
              <p:cNvSpPr/>
              <p:nvPr/>
            </p:nvSpPr>
            <p:spPr>
              <a:xfrm>
                <a:off x="830296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2" name="Gruppieren 21"/>
            <p:cNvGrpSpPr/>
            <p:nvPr/>
          </p:nvGrpSpPr>
          <p:grpSpPr>
            <a:xfrm>
              <a:off x="9909552" y="1560514"/>
              <a:ext cx="357431" cy="2838198"/>
              <a:chOff x="8737639" y="1560514"/>
              <a:chExt cx="357431" cy="2838198"/>
            </a:xfrm>
            <a:solidFill>
              <a:schemeClr val="bg1">
                <a:lumMod val="95000"/>
              </a:schemeClr>
            </a:solidFill>
          </p:grpSpPr>
          <p:sp>
            <p:nvSpPr>
              <p:cNvPr id="79" name="Rechteck 78"/>
              <p:cNvSpPr/>
              <p:nvPr/>
            </p:nvSpPr>
            <p:spPr>
              <a:xfrm>
                <a:off x="8737639"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0" name="Rechteck 79"/>
              <p:cNvSpPr/>
              <p:nvPr/>
            </p:nvSpPr>
            <p:spPr>
              <a:xfrm>
                <a:off x="8737639"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1" name="Rechteck 80"/>
              <p:cNvSpPr/>
              <p:nvPr/>
            </p:nvSpPr>
            <p:spPr>
              <a:xfrm>
                <a:off x="8737639"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2" name="Rechteck 81"/>
              <p:cNvSpPr/>
              <p:nvPr/>
            </p:nvSpPr>
            <p:spPr>
              <a:xfrm>
                <a:off x="8737639"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3" name="Rechteck 82"/>
              <p:cNvSpPr/>
              <p:nvPr/>
            </p:nvSpPr>
            <p:spPr>
              <a:xfrm>
                <a:off x="8737639"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4" name="Rechteck 83"/>
              <p:cNvSpPr/>
              <p:nvPr/>
            </p:nvSpPr>
            <p:spPr>
              <a:xfrm>
                <a:off x="8737639"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5" name="Rechteck 84"/>
              <p:cNvSpPr/>
              <p:nvPr/>
            </p:nvSpPr>
            <p:spPr>
              <a:xfrm>
                <a:off x="8737639"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3" name="Gruppieren 22"/>
            <p:cNvGrpSpPr/>
            <p:nvPr/>
          </p:nvGrpSpPr>
          <p:grpSpPr>
            <a:xfrm>
              <a:off x="10353314" y="1560514"/>
              <a:ext cx="357431" cy="2838198"/>
              <a:chOff x="9172312" y="1560514"/>
              <a:chExt cx="357431" cy="2838198"/>
            </a:xfrm>
            <a:solidFill>
              <a:schemeClr val="bg1">
                <a:lumMod val="95000"/>
              </a:schemeClr>
            </a:solidFill>
          </p:grpSpPr>
          <p:sp>
            <p:nvSpPr>
              <p:cNvPr id="72" name="Rechteck 71"/>
              <p:cNvSpPr/>
              <p:nvPr/>
            </p:nvSpPr>
            <p:spPr>
              <a:xfrm>
                <a:off x="917231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3" name="Rechteck 72"/>
              <p:cNvSpPr/>
              <p:nvPr/>
            </p:nvSpPr>
            <p:spPr>
              <a:xfrm>
                <a:off x="917231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4" name="Rechteck 73"/>
              <p:cNvSpPr/>
              <p:nvPr/>
            </p:nvSpPr>
            <p:spPr>
              <a:xfrm>
                <a:off x="917231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5" name="Rechteck 74"/>
              <p:cNvSpPr/>
              <p:nvPr/>
            </p:nvSpPr>
            <p:spPr>
              <a:xfrm>
                <a:off x="917231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6" name="Rechteck 75"/>
              <p:cNvSpPr/>
              <p:nvPr/>
            </p:nvSpPr>
            <p:spPr>
              <a:xfrm>
                <a:off x="917231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7" name="Rechteck 76"/>
              <p:cNvSpPr/>
              <p:nvPr/>
            </p:nvSpPr>
            <p:spPr>
              <a:xfrm>
                <a:off x="917231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8" name="Rechteck 77"/>
              <p:cNvSpPr/>
              <p:nvPr/>
            </p:nvSpPr>
            <p:spPr>
              <a:xfrm>
                <a:off x="917231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4" name="Gruppieren 23"/>
            <p:cNvGrpSpPr/>
            <p:nvPr/>
          </p:nvGrpSpPr>
          <p:grpSpPr>
            <a:xfrm>
              <a:off x="10797076" y="1560514"/>
              <a:ext cx="357431" cy="2838198"/>
              <a:chOff x="8302964" y="1560514"/>
              <a:chExt cx="357431" cy="2838198"/>
            </a:xfrm>
            <a:solidFill>
              <a:schemeClr val="bg1">
                <a:lumMod val="95000"/>
              </a:schemeClr>
            </a:solidFill>
          </p:grpSpPr>
          <p:sp>
            <p:nvSpPr>
              <p:cNvPr id="65" name="Rechteck 64"/>
              <p:cNvSpPr/>
              <p:nvPr/>
            </p:nvSpPr>
            <p:spPr>
              <a:xfrm>
                <a:off x="830296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6" name="Rechteck 65"/>
              <p:cNvSpPr/>
              <p:nvPr/>
            </p:nvSpPr>
            <p:spPr>
              <a:xfrm>
                <a:off x="830296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7" name="Rechteck 66"/>
              <p:cNvSpPr/>
              <p:nvPr/>
            </p:nvSpPr>
            <p:spPr>
              <a:xfrm>
                <a:off x="830296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8" name="Rechteck 67"/>
              <p:cNvSpPr/>
              <p:nvPr/>
            </p:nvSpPr>
            <p:spPr>
              <a:xfrm>
                <a:off x="830296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9" name="Rechteck 68"/>
              <p:cNvSpPr/>
              <p:nvPr/>
            </p:nvSpPr>
            <p:spPr>
              <a:xfrm>
                <a:off x="830296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0" name="Rechteck 69"/>
              <p:cNvSpPr/>
              <p:nvPr/>
            </p:nvSpPr>
            <p:spPr>
              <a:xfrm>
                <a:off x="830296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1" name="Rechteck 70"/>
              <p:cNvSpPr/>
              <p:nvPr/>
            </p:nvSpPr>
            <p:spPr>
              <a:xfrm>
                <a:off x="830296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5" name="Gruppieren 24"/>
            <p:cNvGrpSpPr/>
            <p:nvPr/>
          </p:nvGrpSpPr>
          <p:grpSpPr>
            <a:xfrm>
              <a:off x="11240844" y="1560514"/>
              <a:ext cx="357431" cy="2838198"/>
              <a:chOff x="8737639" y="1560514"/>
              <a:chExt cx="357431" cy="2838198"/>
            </a:xfrm>
            <a:solidFill>
              <a:schemeClr val="bg1">
                <a:lumMod val="95000"/>
              </a:schemeClr>
            </a:solidFill>
          </p:grpSpPr>
          <p:sp>
            <p:nvSpPr>
              <p:cNvPr id="58" name="Rechteck 57"/>
              <p:cNvSpPr/>
              <p:nvPr/>
            </p:nvSpPr>
            <p:spPr>
              <a:xfrm>
                <a:off x="8737639"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9" name="Rechteck 58"/>
              <p:cNvSpPr/>
              <p:nvPr/>
            </p:nvSpPr>
            <p:spPr>
              <a:xfrm>
                <a:off x="8737639"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0" name="Rechteck 59"/>
              <p:cNvSpPr/>
              <p:nvPr/>
            </p:nvSpPr>
            <p:spPr>
              <a:xfrm>
                <a:off x="8737639"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1" name="Rechteck 60"/>
              <p:cNvSpPr/>
              <p:nvPr/>
            </p:nvSpPr>
            <p:spPr>
              <a:xfrm>
                <a:off x="8737639"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2" name="Rechteck 61"/>
              <p:cNvSpPr/>
              <p:nvPr/>
            </p:nvSpPr>
            <p:spPr>
              <a:xfrm>
                <a:off x="8737639"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3" name="Rechteck 62"/>
              <p:cNvSpPr/>
              <p:nvPr/>
            </p:nvSpPr>
            <p:spPr>
              <a:xfrm>
                <a:off x="8737639"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4" name="Rechteck 63"/>
              <p:cNvSpPr/>
              <p:nvPr/>
            </p:nvSpPr>
            <p:spPr>
              <a:xfrm>
                <a:off x="8737639"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6" name="Gruppieren 25"/>
            <p:cNvGrpSpPr/>
            <p:nvPr/>
          </p:nvGrpSpPr>
          <p:grpSpPr>
            <a:xfrm>
              <a:off x="590550" y="1560514"/>
              <a:ext cx="357431" cy="2838198"/>
              <a:chOff x="8302964" y="1560514"/>
              <a:chExt cx="357431" cy="2838198"/>
            </a:xfrm>
            <a:solidFill>
              <a:schemeClr val="bg1">
                <a:lumMod val="95000"/>
              </a:schemeClr>
            </a:solidFill>
          </p:grpSpPr>
          <p:sp>
            <p:nvSpPr>
              <p:cNvPr id="51" name="Rechteck 50"/>
              <p:cNvSpPr/>
              <p:nvPr/>
            </p:nvSpPr>
            <p:spPr>
              <a:xfrm>
                <a:off x="830296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2" name="Rechteck 51"/>
              <p:cNvSpPr/>
              <p:nvPr/>
            </p:nvSpPr>
            <p:spPr>
              <a:xfrm>
                <a:off x="830296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3" name="Rechteck 52"/>
              <p:cNvSpPr/>
              <p:nvPr/>
            </p:nvSpPr>
            <p:spPr>
              <a:xfrm>
                <a:off x="830296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4" name="Rechteck 53"/>
              <p:cNvSpPr/>
              <p:nvPr/>
            </p:nvSpPr>
            <p:spPr>
              <a:xfrm>
                <a:off x="830296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5" name="Rechteck 54"/>
              <p:cNvSpPr/>
              <p:nvPr/>
            </p:nvSpPr>
            <p:spPr>
              <a:xfrm>
                <a:off x="830296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6" name="Rechteck 55"/>
              <p:cNvSpPr/>
              <p:nvPr/>
            </p:nvSpPr>
            <p:spPr>
              <a:xfrm>
                <a:off x="830296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7" name="Rechteck 56"/>
              <p:cNvSpPr/>
              <p:nvPr/>
            </p:nvSpPr>
            <p:spPr>
              <a:xfrm>
                <a:off x="830296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7" name="Gruppieren 26"/>
            <p:cNvGrpSpPr/>
            <p:nvPr/>
          </p:nvGrpSpPr>
          <p:grpSpPr>
            <a:xfrm>
              <a:off x="1034312" y="1560514"/>
              <a:ext cx="357431" cy="2838198"/>
              <a:chOff x="8737639" y="1560514"/>
              <a:chExt cx="357431" cy="2838198"/>
            </a:xfrm>
            <a:solidFill>
              <a:schemeClr val="bg1">
                <a:lumMod val="95000"/>
              </a:schemeClr>
            </a:solidFill>
          </p:grpSpPr>
          <p:sp>
            <p:nvSpPr>
              <p:cNvPr id="44" name="Rechteck 43"/>
              <p:cNvSpPr/>
              <p:nvPr/>
            </p:nvSpPr>
            <p:spPr>
              <a:xfrm>
                <a:off x="8737639"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5" name="Rechteck 44"/>
              <p:cNvSpPr/>
              <p:nvPr/>
            </p:nvSpPr>
            <p:spPr>
              <a:xfrm>
                <a:off x="8737639"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6" name="Rechteck 45"/>
              <p:cNvSpPr/>
              <p:nvPr/>
            </p:nvSpPr>
            <p:spPr>
              <a:xfrm>
                <a:off x="8737639"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7" name="Rechteck 46"/>
              <p:cNvSpPr/>
              <p:nvPr/>
            </p:nvSpPr>
            <p:spPr>
              <a:xfrm>
                <a:off x="8737639"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8" name="Rechteck 47"/>
              <p:cNvSpPr/>
              <p:nvPr/>
            </p:nvSpPr>
            <p:spPr>
              <a:xfrm>
                <a:off x="8737639"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9" name="Rechteck 48"/>
              <p:cNvSpPr/>
              <p:nvPr/>
            </p:nvSpPr>
            <p:spPr>
              <a:xfrm>
                <a:off x="8737639"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0" name="Rechteck 49"/>
              <p:cNvSpPr/>
              <p:nvPr/>
            </p:nvSpPr>
            <p:spPr>
              <a:xfrm>
                <a:off x="8737639"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8" name="Gruppieren 27"/>
            <p:cNvGrpSpPr/>
            <p:nvPr/>
          </p:nvGrpSpPr>
          <p:grpSpPr>
            <a:xfrm>
              <a:off x="1478074" y="1560514"/>
              <a:ext cx="357431" cy="2838198"/>
              <a:chOff x="9172312" y="1560514"/>
              <a:chExt cx="357431" cy="2838198"/>
            </a:xfrm>
            <a:solidFill>
              <a:schemeClr val="bg1">
                <a:lumMod val="95000"/>
              </a:schemeClr>
            </a:solidFill>
          </p:grpSpPr>
          <p:sp>
            <p:nvSpPr>
              <p:cNvPr id="37" name="Rechteck 36"/>
              <p:cNvSpPr/>
              <p:nvPr/>
            </p:nvSpPr>
            <p:spPr>
              <a:xfrm>
                <a:off x="917231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8" name="Rechteck 37"/>
              <p:cNvSpPr/>
              <p:nvPr/>
            </p:nvSpPr>
            <p:spPr>
              <a:xfrm>
                <a:off x="917231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9" name="Rechteck 38"/>
              <p:cNvSpPr/>
              <p:nvPr/>
            </p:nvSpPr>
            <p:spPr>
              <a:xfrm>
                <a:off x="917231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0" name="Rechteck 39"/>
              <p:cNvSpPr/>
              <p:nvPr/>
            </p:nvSpPr>
            <p:spPr>
              <a:xfrm>
                <a:off x="917231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1" name="Rechteck 40"/>
              <p:cNvSpPr/>
              <p:nvPr/>
            </p:nvSpPr>
            <p:spPr>
              <a:xfrm>
                <a:off x="917231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2" name="Rechteck 41"/>
              <p:cNvSpPr/>
              <p:nvPr/>
            </p:nvSpPr>
            <p:spPr>
              <a:xfrm>
                <a:off x="917231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3" name="Rechteck 42"/>
              <p:cNvSpPr/>
              <p:nvPr/>
            </p:nvSpPr>
            <p:spPr>
              <a:xfrm>
                <a:off x="917231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29" name="Gruppieren 28"/>
            <p:cNvGrpSpPr/>
            <p:nvPr/>
          </p:nvGrpSpPr>
          <p:grpSpPr>
            <a:xfrm>
              <a:off x="1921836" y="1560514"/>
              <a:ext cx="357431" cy="2838198"/>
              <a:chOff x="8737639" y="1560514"/>
              <a:chExt cx="357431" cy="2838198"/>
            </a:xfrm>
            <a:solidFill>
              <a:schemeClr val="bg1">
                <a:lumMod val="95000"/>
              </a:schemeClr>
            </a:solidFill>
          </p:grpSpPr>
          <p:sp>
            <p:nvSpPr>
              <p:cNvPr id="30" name="Rechteck 29"/>
              <p:cNvSpPr/>
              <p:nvPr/>
            </p:nvSpPr>
            <p:spPr>
              <a:xfrm>
                <a:off x="8737639"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1" name="Rechteck 30"/>
              <p:cNvSpPr/>
              <p:nvPr/>
            </p:nvSpPr>
            <p:spPr>
              <a:xfrm>
                <a:off x="8737639"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2" name="Rechteck 31"/>
              <p:cNvSpPr/>
              <p:nvPr/>
            </p:nvSpPr>
            <p:spPr>
              <a:xfrm>
                <a:off x="8737639"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3" name="Rechteck 32"/>
              <p:cNvSpPr/>
              <p:nvPr/>
            </p:nvSpPr>
            <p:spPr>
              <a:xfrm>
                <a:off x="8737639"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4" name="Rechteck 33"/>
              <p:cNvSpPr/>
              <p:nvPr/>
            </p:nvSpPr>
            <p:spPr>
              <a:xfrm>
                <a:off x="8737639"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5" name="Rechteck 34"/>
              <p:cNvSpPr/>
              <p:nvPr/>
            </p:nvSpPr>
            <p:spPr>
              <a:xfrm>
                <a:off x="8737639"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6" name="Rechteck 35"/>
              <p:cNvSpPr/>
              <p:nvPr/>
            </p:nvSpPr>
            <p:spPr>
              <a:xfrm>
                <a:off x="8737639"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grpSp>
        <p:nvGrpSpPr>
          <p:cNvPr id="205" name="Gruppieren 204"/>
          <p:cNvGrpSpPr/>
          <p:nvPr/>
        </p:nvGrpSpPr>
        <p:grpSpPr>
          <a:xfrm>
            <a:off x="396000" y="5093993"/>
            <a:ext cx="8344139" cy="711495"/>
            <a:chOff x="396000" y="5093993"/>
            <a:chExt cx="8344139" cy="711495"/>
          </a:xfrm>
        </p:grpSpPr>
        <p:sp>
          <p:nvSpPr>
            <p:cNvPr id="206"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latin typeface="Bebas Neue" panose="020B0506020202020201" pitchFamily="34" charset="0"/>
                </a:rPr>
                <a:t>If you don’t want to use the style and size of the fonts as used in this placeholder it is possible to replace it by selecting different options.</a:t>
              </a:r>
            </a:p>
          </p:txBody>
        </p:sp>
        <p:sp>
          <p:nvSpPr>
            <p:cNvPr id="207"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t>If you don’t want to use the style and size of the fonts as used in this placeholder it is possible to replace it by selecting different options. </a:t>
              </a:r>
            </a:p>
          </p:txBody>
        </p:sp>
        <p:cxnSp>
          <p:nvCxnSpPr>
            <p:cNvPr id="208" name="Gerade Verbindung 207"/>
            <p:cNvCxnSpPr/>
            <p:nvPr/>
          </p:nvCxnSpPr>
          <p:spPr bwMode="gray">
            <a:xfrm>
              <a:off x="4569552" y="5093993"/>
              <a:ext cx="0" cy="711495"/>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pic>
        <p:nvPicPr>
          <p:cNvPr id="209"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Rechteck 190"/>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8" name="Gruppieren 7"/>
          <p:cNvGrpSpPr/>
          <p:nvPr/>
        </p:nvGrpSpPr>
        <p:grpSpPr>
          <a:xfrm>
            <a:off x="398200" y="2486437"/>
            <a:ext cx="8341940" cy="2150861"/>
            <a:chOff x="590550" y="1560514"/>
            <a:chExt cx="11007725" cy="2838198"/>
          </a:xfrm>
        </p:grpSpPr>
        <p:grpSp>
          <p:nvGrpSpPr>
            <p:cNvPr id="9" name="Gruppieren 8"/>
            <p:cNvGrpSpPr/>
            <p:nvPr/>
          </p:nvGrpSpPr>
          <p:grpSpPr>
            <a:xfrm>
              <a:off x="590550" y="3627818"/>
              <a:ext cx="11007725" cy="357431"/>
              <a:chOff x="590550" y="3627818"/>
              <a:chExt cx="11007725" cy="357431"/>
            </a:xfrm>
            <a:solidFill>
              <a:schemeClr val="accent3">
                <a:lumMod val="75000"/>
              </a:schemeClr>
            </a:solidFill>
          </p:grpSpPr>
          <p:sp>
            <p:nvSpPr>
              <p:cNvPr id="166" name="Rechteck 165"/>
              <p:cNvSpPr/>
              <p:nvPr/>
            </p:nvSpPr>
            <p:spPr>
              <a:xfrm>
                <a:off x="547193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7" name="Rechteck 166"/>
              <p:cNvSpPr/>
              <p:nvPr/>
            </p:nvSpPr>
            <p:spPr>
              <a:xfrm>
                <a:off x="502817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8" name="Rechteck 167"/>
              <p:cNvSpPr/>
              <p:nvPr/>
            </p:nvSpPr>
            <p:spPr>
              <a:xfrm>
                <a:off x="591569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9" name="Rechteck 168"/>
              <p:cNvSpPr/>
              <p:nvPr/>
            </p:nvSpPr>
            <p:spPr>
              <a:xfrm>
                <a:off x="414064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0" name="Rechteck 169"/>
              <p:cNvSpPr/>
              <p:nvPr/>
            </p:nvSpPr>
            <p:spPr>
              <a:xfrm>
                <a:off x="369688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1" name="Rechteck 170"/>
              <p:cNvSpPr/>
              <p:nvPr/>
            </p:nvSpPr>
            <p:spPr>
              <a:xfrm>
                <a:off x="458440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2" name="Rechteck 171"/>
              <p:cNvSpPr/>
              <p:nvPr/>
            </p:nvSpPr>
            <p:spPr>
              <a:xfrm>
                <a:off x="680321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3" name="Rechteck 172"/>
              <p:cNvSpPr/>
              <p:nvPr/>
            </p:nvSpPr>
            <p:spPr>
              <a:xfrm>
                <a:off x="635945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4" name="Rechteck 173"/>
              <p:cNvSpPr/>
              <p:nvPr/>
            </p:nvSpPr>
            <p:spPr>
              <a:xfrm>
                <a:off x="724698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5" name="Rechteck 174"/>
              <p:cNvSpPr/>
              <p:nvPr/>
            </p:nvSpPr>
            <p:spPr>
              <a:xfrm>
                <a:off x="813450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6" name="Rechteck 175"/>
              <p:cNvSpPr/>
              <p:nvPr/>
            </p:nvSpPr>
            <p:spPr>
              <a:xfrm>
                <a:off x="769074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7" name="Rechteck 176"/>
              <p:cNvSpPr/>
              <p:nvPr/>
            </p:nvSpPr>
            <p:spPr>
              <a:xfrm>
                <a:off x="857826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8" name="Rechteck 177"/>
              <p:cNvSpPr/>
              <p:nvPr/>
            </p:nvSpPr>
            <p:spPr>
              <a:xfrm>
                <a:off x="280936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9" name="Rechteck 178"/>
              <p:cNvSpPr/>
              <p:nvPr/>
            </p:nvSpPr>
            <p:spPr>
              <a:xfrm>
                <a:off x="236559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0" name="Rechteck 179"/>
              <p:cNvSpPr/>
              <p:nvPr/>
            </p:nvSpPr>
            <p:spPr>
              <a:xfrm>
                <a:off x="325312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1" name="Rechteck 180"/>
              <p:cNvSpPr/>
              <p:nvPr/>
            </p:nvSpPr>
            <p:spPr>
              <a:xfrm>
                <a:off x="902202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2" name="Rechteck 181"/>
              <p:cNvSpPr/>
              <p:nvPr/>
            </p:nvSpPr>
            <p:spPr>
              <a:xfrm>
                <a:off x="946579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3" name="Rechteck 182"/>
              <p:cNvSpPr/>
              <p:nvPr/>
            </p:nvSpPr>
            <p:spPr>
              <a:xfrm>
                <a:off x="990955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85</a:t>
                </a:r>
              </a:p>
            </p:txBody>
          </p:sp>
          <p:sp>
            <p:nvSpPr>
              <p:cNvPr id="184" name="Rechteck 183"/>
              <p:cNvSpPr/>
              <p:nvPr/>
            </p:nvSpPr>
            <p:spPr>
              <a:xfrm>
                <a:off x="10353314" y="362781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5" name="Rechteck 184"/>
              <p:cNvSpPr/>
              <p:nvPr/>
            </p:nvSpPr>
            <p:spPr>
              <a:xfrm>
                <a:off x="10797076" y="362781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6" name="Rechteck 185"/>
              <p:cNvSpPr/>
              <p:nvPr/>
            </p:nvSpPr>
            <p:spPr>
              <a:xfrm>
                <a:off x="11240844" y="362781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7" name="Rechteck 186"/>
              <p:cNvSpPr/>
              <p:nvPr/>
            </p:nvSpPr>
            <p:spPr>
              <a:xfrm>
                <a:off x="59055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8" name="Rechteck 187"/>
              <p:cNvSpPr/>
              <p:nvPr/>
            </p:nvSpPr>
            <p:spPr>
              <a:xfrm>
                <a:off x="103431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9" name="Rechteck 188"/>
              <p:cNvSpPr/>
              <p:nvPr/>
            </p:nvSpPr>
            <p:spPr>
              <a:xfrm>
                <a:off x="147807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0" name="Rechteck 189"/>
              <p:cNvSpPr/>
              <p:nvPr/>
            </p:nvSpPr>
            <p:spPr>
              <a:xfrm>
                <a:off x="192183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0" name="Gruppieren 9"/>
            <p:cNvGrpSpPr/>
            <p:nvPr/>
          </p:nvGrpSpPr>
          <p:grpSpPr>
            <a:xfrm>
              <a:off x="590550" y="3214358"/>
              <a:ext cx="11007725" cy="357431"/>
              <a:chOff x="590550" y="3214358"/>
              <a:chExt cx="11007725" cy="357431"/>
            </a:xfrm>
            <a:solidFill>
              <a:schemeClr val="accent3">
                <a:lumMod val="50000"/>
              </a:schemeClr>
            </a:solidFill>
          </p:grpSpPr>
          <p:sp>
            <p:nvSpPr>
              <p:cNvPr id="141" name="Rechteck 140"/>
              <p:cNvSpPr/>
              <p:nvPr/>
            </p:nvSpPr>
            <p:spPr>
              <a:xfrm>
                <a:off x="547193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2" name="Rechteck 141"/>
              <p:cNvSpPr/>
              <p:nvPr/>
            </p:nvSpPr>
            <p:spPr>
              <a:xfrm>
                <a:off x="502817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3" name="Rechteck 142"/>
              <p:cNvSpPr/>
              <p:nvPr/>
            </p:nvSpPr>
            <p:spPr>
              <a:xfrm>
                <a:off x="591569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4" name="Rechteck 143"/>
              <p:cNvSpPr/>
              <p:nvPr/>
            </p:nvSpPr>
            <p:spPr>
              <a:xfrm>
                <a:off x="414064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5" name="Rechteck 144"/>
              <p:cNvSpPr/>
              <p:nvPr/>
            </p:nvSpPr>
            <p:spPr>
              <a:xfrm>
                <a:off x="369688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6" name="Rechteck 145"/>
              <p:cNvSpPr/>
              <p:nvPr/>
            </p:nvSpPr>
            <p:spPr>
              <a:xfrm>
                <a:off x="458440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7" name="Rechteck 146"/>
              <p:cNvSpPr/>
              <p:nvPr/>
            </p:nvSpPr>
            <p:spPr>
              <a:xfrm>
                <a:off x="680321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8" name="Rechteck 147"/>
              <p:cNvSpPr/>
              <p:nvPr/>
            </p:nvSpPr>
            <p:spPr>
              <a:xfrm>
                <a:off x="635945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9" name="Rechteck 148"/>
              <p:cNvSpPr/>
              <p:nvPr/>
            </p:nvSpPr>
            <p:spPr>
              <a:xfrm>
                <a:off x="724698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0" name="Rechteck 149"/>
              <p:cNvSpPr/>
              <p:nvPr/>
            </p:nvSpPr>
            <p:spPr>
              <a:xfrm>
                <a:off x="8134504"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1" name="Rechteck 150"/>
              <p:cNvSpPr/>
              <p:nvPr/>
            </p:nvSpPr>
            <p:spPr>
              <a:xfrm>
                <a:off x="769074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70</a:t>
                </a:r>
              </a:p>
            </p:txBody>
          </p:sp>
          <p:sp>
            <p:nvSpPr>
              <p:cNvPr id="152" name="Rechteck 151"/>
              <p:cNvSpPr/>
              <p:nvPr/>
            </p:nvSpPr>
            <p:spPr>
              <a:xfrm>
                <a:off x="8578266"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3" name="Rechteck 152"/>
              <p:cNvSpPr/>
              <p:nvPr/>
            </p:nvSpPr>
            <p:spPr>
              <a:xfrm>
                <a:off x="280936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4" name="Rechteck 153"/>
              <p:cNvSpPr/>
              <p:nvPr/>
            </p:nvSpPr>
            <p:spPr>
              <a:xfrm>
                <a:off x="236559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5" name="Rechteck 154"/>
              <p:cNvSpPr/>
              <p:nvPr/>
            </p:nvSpPr>
            <p:spPr>
              <a:xfrm>
                <a:off x="325312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6" name="Rechteck 155"/>
              <p:cNvSpPr/>
              <p:nvPr/>
            </p:nvSpPr>
            <p:spPr>
              <a:xfrm>
                <a:off x="9022028"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7" name="Rechteck 156"/>
              <p:cNvSpPr/>
              <p:nvPr/>
            </p:nvSpPr>
            <p:spPr>
              <a:xfrm>
                <a:off x="9465790"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8" name="Rechteck 157"/>
              <p:cNvSpPr/>
              <p:nvPr/>
            </p:nvSpPr>
            <p:spPr>
              <a:xfrm>
                <a:off x="9909552"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9" name="Rechteck 158"/>
              <p:cNvSpPr/>
              <p:nvPr/>
            </p:nvSpPr>
            <p:spPr>
              <a:xfrm>
                <a:off x="10353314"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0" name="Rechteck 159"/>
              <p:cNvSpPr/>
              <p:nvPr/>
            </p:nvSpPr>
            <p:spPr>
              <a:xfrm>
                <a:off x="10797076"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1" name="Rechteck 160"/>
              <p:cNvSpPr/>
              <p:nvPr/>
            </p:nvSpPr>
            <p:spPr>
              <a:xfrm>
                <a:off x="11240844"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2" name="Rechteck 161"/>
              <p:cNvSpPr/>
              <p:nvPr/>
            </p:nvSpPr>
            <p:spPr>
              <a:xfrm>
                <a:off x="59055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3" name="Rechteck 162"/>
              <p:cNvSpPr/>
              <p:nvPr/>
            </p:nvSpPr>
            <p:spPr>
              <a:xfrm>
                <a:off x="103431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4" name="Rechteck 163"/>
              <p:cNvSpPr/>
              <p:nvPr/>
            </p:nvSpPr>
            <p:spPr>
              <a:xfrm>
                <a:off x="147807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5" name="Rechteck 164"/>
              <p:cNvSpPr/>
              <p:nvPr/>
            </p:nvSpPr>
            <p:spPr>
              <a:xfrm>
                <a:off x="192183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1" name="Gruppieren 10"/>
            <p:cNvGrpSpPr/>
            <p:nvPr/>
          </p:nvGrpSpPr>
          <p:grpSpPr>
            <a:xfrm>
              <a:off x="590550" y="2800897"/>
              <a:ext cx="11007725" cy="357431"/>
              <a:chOff x="590550" y="2800897"/>
              <a:chExt cx="11007725" cy="357431"/>
            </a:xfrm>
            <a:solidFill>
              <a:schemeClr val="accent6">
                <a:lumMod val="50000"/>
              </a:schemeClr>
            </a:solidFill>
          </p:grpSpPr>
          <p:sp>
            <p:nvSpPr>
              <p:cNvPr id="116" name="Rechteck 115"/>
              <p:cNvSpPr/>
              <p:nvPr/>
            </p:nvSpPr>
            <p:spPr>
              <a:xfrm>
                <a:off x="547193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7" name="Rechteck 116"/>
              <p:cNvSpPr/>
              <p:nvPr/>
            </p:nvSpPr>
            <p:spPr>
              <a:xfrm>
                <a:off x="502817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8" name="Rechteck 117"/>
              <p:cNvSpPr/>
              <p:nvPr/>
            </p:nvSpPr>
            <p:spPr>
              <a:xfrm>
                <a:off x="591569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9" name="Rechteck 118"/>
              <p:cNvSpPr/>
              <p:nvPr/>
            </p:nvSpPr>
            <p:spPr>
              <a:xfrm>
                <a:off x="414064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0" name="Rechteck 119"/>
              <p:cNvSpPr/>
              <p:nvPr/>
            </p:nvSpPr>
            <p:spPr>
              <a:xfrm>
                <a:off x="369688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1" name="Rechteck 120"/>
              <p:cNvSpPr/>
              <p:nvPr/>
            </p:nvSpPr>
            <p:spPr>
              <a:xfrm>
                <a:off x="458440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2" name="Rechteck 121"/>
              <p:cNvSpPr/>
              <p:nvPr/>
            </p:nvSpPr>
            <p:spPr>
              <a:xfrm>
                <a:off x="680321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3" name="Rechteck 122"/>
              <p:cNvSpPr/>
              <p:nvPr/>
            </p:nvSpPr>
            <p:spPr>
              <a:xfrm>
                <a:off x="635945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4" name="Rechteck 123"/>
              <p:cNvSpPr/>
              <p:nvPr/>
            </p:nvSpPr>
            <p:spPr>
              <a:xfrm>
                <a:off x="724698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69</a:t>
                </a:r>
              </a:p>
            </p:txBody>
          </p:sp>
          <p:sp>
            <p:nvSpPr>
              <p:cNvPr id="125" name="Rechteck 124"/>
              <p:cNvSpPr/>
              <p:nvPr/>
            </p:nvSpPr>
            <p:spPr>
              <a:xfrm>
                <a:off x="813450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6" name="Rechteck 125"/>
              <p:cNvSpPr/>
              <p:nvPr/>
            </p:nvSpPr>
            <p:spPr>
              <a:xfrm>
                <a:off x="7690742"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7" name="Rechteck 126"/>
              <p:cNvSpPr/>
              <p:nvPr/>
            </p:nvSpPr>
            <p:spPr>
              <a:xfrm>
                <a:off x="8578266"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8" name="Rechteck 127"/>
              <p:cNvSpPr/>
              <p:nvPr/>
            </p:nvSpPr>
            <p:spPr>
              <a:xfrm>
                <a:off x="280936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9" name="Rechteck 128"/>
              <p:cNvSpPr/>
              <p:nvPr/>
            </p:nvSpPr>
            <p:spPr>
              <a:xfrm>
                <a:off x="236559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0" name="Rechteck 129"/>
              <p:cNvSpPr/>
              <p:nvPr/>
            </p:nvSpPr>
            <p:spPr>
              <a:xfrm>
                <a:off x="325312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1" name="Rechteck 130"/>
              <p:cNvSpPr/>
              <p:nvPr/>
            </p:nvSpPr>
            <p:spPr>
              <a:xfrm>
                <a:off x="9022028"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2" name="Rechteck 131"/>
              <p:cNvSpPr/>
              <p:nvPr/>
            </p:nvSpPr>
            <p:spPr>
              <a:xfrm>
                <a:off x="9465790"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3" name="Rechteck 132"/>
              <p:cNvSpPr/>
              <p:nvPr/>
            </p:nvSpPr>
            <p:spPr>
              <a:xfrm>
                <a:off x="9909552"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4" name="Rechteck 133"/>
              <p:cNvSpPr/>
              <p:nvPr/>
            </p:nvSpPr>
            <p:spPr>
              <a:xfrm>
                <a:off x="1035331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5" name="Rechteck 134"/>
              <p:cNvSpPr/>
              <p:nvPr/>
            </p:nvSpPr>
            <p:spPr>
              <a:xfrm>
                <a:off x="10797076"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6" name="Rechteck 135"/>
              <p:cNvSpPr/>
              <p:nvPr/>
            </p:nvSpPr>
            <p:spPr>
              <a:xfrm>
                <a:off x="1124084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7" name="Rechteck 136"/>
              <p:cNvSpPr/>
              <p:nvPr/>
            </p:nvSpPr>
            <p:spPr>
              <a:xfrm>
                <a:off x="59055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8" name="Rechteck 137"/>
              <p:cNvSpPr/>
              <p:nvPr/>
            </p:nvSpPr>
            <p:spPr>
              <a:xfrm>
                <a:off x="103431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9" name="Rechteck 138"/>
              <p:cNvSpPr/>
              <p:nvPr/>
            </p:nvSpPr>
            <p:spPr>
              <a:xfrm>
                <a:off x="147807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0" name="Rechteck 139"/>
              <p:cNvSpPr/>
              <p:nvPr/>
            </p:nvSpPr>
            <p:spPr>
              <a:xfrm>
                <a:off x="192183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2" name="Gruppieren 11"/>
            <p:cNvGrpSpPr/>
            <p:nvPr/>
          </p:nvGrpSpPr>
          <p:grpSpPr>
            <a:xfrm>
              <a:off x="590550" y="2387436"/>
              <a:ext cx="11007725" cy="357431"/>
              <a:chOff x="590550" y="2387436"/>
              <a:chExt cx="11007725" cy="357431"/>
            </a:xfrm>
            <a:solidFill>
              <a:schemeClr val="accent6">
                <a:lumMod val="75000"/>
              </a:schemeClr>
            </a:solidFill>
          </p:grpSpPr>
          <p:sp>
            <p:nvSpPr>
              <p:cNvPr id="91" name="Rechteck 90"/>
              <p:cNvSpPr/>
              <p:nvPr/>
            </p:nvSpPr>
            <p:spPr>
              <a:xfrm>
                <a:off x="547193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2" name="Rechteck 91"/>
              <p:cNvSpPr/>
              <p:nvPr/>
            </p:nvSpPr>
            <p:spPr>
              <a:xfrm>
                <a:off x="502817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3" name="Rechteck 92"/>
              <p:cNvSpPr/>
              <p:nvPr/>
            </p:nvSpPr>
            <p:spPr>
              <a:xfrm>
                <a:off x="591569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4" name="Rechteck 93"/>
              <p:cNvSpPr/>
              <p:nvPr/>
            </p:nvSpPr>
            <p:spPr>
              <a:xfrm>
                <a:off x="414064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5" name="Rechteck 94"/>
              <p:cNvSpPr/>
              <p:nvPr/>
            </p:nvSpPr>
            <p:spPr>
              <a:xfrm>
                <a:off x="369688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6" name="Rechteck 95"/>
              <p:cNvSpPr/>
              <p:nvPr/>
            </p:nvSpPr>
            <p:spPr>
              <a:xfrm>
                <a:off x="458440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7" name="Rechteck 96"/>
              <p:cNvSpPr/>
              <p:nvPr/>
            </p:nvSpPr>
            <p:spPr>
              <a:xfrm>
                <a:off x="680321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8" name="Rechteck 97"/>
              <p:cNvSpPr/>
              <p:nvPr/>
            </p:nvSpPr>
            <p:spPr>
              <a:xfrm>
                <a:off x="635945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9" name="Rechteck 98"/>
              <p:cNvSpPr/>
              <p:nvPr/>
            </p:nvSpPr>
            <p:spPr>
              <a:xfrm>
                <a:off x="724698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0" name="Rechteck 99"/>
              <p:cNvSpPr/>
              <p:nvPr/>
            </p:nvSpPr>
            <p:spPr>
              <a:xfrm>
                <a:off x="813450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1" name="Rechteck 100"/>
              <p:cNvSpPr/>
              <p:nvPr/>
            </p:nvSpPr>
            <p:spPr>
              <a:xfrm>
                <a:off x="769074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2" name="Rechteck 101"/>
              <p:cNvSpPr/>
              <p:nvPr/>
            </p:nvSpPr>
            <p:spPr>
              <a:xfrm>
                <a:off x="857826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3" name="Rechteck 102"/>
              <p:cNvSpPr/>
              <p:nvPr/>
            </p:nvSpPr>
            <p:spPr>
              <a:xfrm>
                <a:off x="280936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4" name="Rechteck 103"/>
              <p:cNvSpPr/>
              <p:nvPr/>
            </p:nvSpPr>
            <p:spPr>
              <a:xfrm>
                <a:off x="236559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5" name="Rechteck 104"/>
              <p:cNvSpPr/>
              <p:nvPr/>
            </p:nvSpPr>
            <p:spPr>
              <a:xfrm>
                <a:off x="325312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6" name="Rechteck 105"/>
              <p:cNvSpPr/>
              <p:nvPr/>
            </p:nvSpPr>
            <p:spPr>
              <a:xfrm>
                <a:off x="902202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7" name="Rechteck 106"/>
              <p:cNvSpPr/>
              <p:nvPr/>
            </p:nvSpPr>
            <p:spPr>
              <a:xfrm>
                <a:off x="946579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8" name="Rechteck 107"/>
              <p:cNvSpPr/>
              <p:nvPr/>
            </p:nvSpPr>
            <p:spPr>
              <a:xfrm>
                <a:off x="990955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9" name="Rechteck 108"/>
              <p:cNvSpPr/>
              <p:nvPr/>
            </p:nvSpPr>
            <p:spPr>
              <a:xfrm>
                <a:off x="1035331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95</a:t>
                </a:r>
              </a:p>
            </p:txBody>
          </p:sp>
          <p:sp>
            <p:nvSpPr>
              <p:cNvPr id="110" name="Rechteck 109"/>
              <p:cNvSpPr/>
              <p:nvPr/>
            </p:nvSpPr>
            <p:spPr>
              <a:xfrm>
                <a:off x="10797076"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1" name="Rechteck 110"/>
              <p:cNvSpPr/>
              <p:nvPr/>
            </p:nvSpPr>
            <p:spPr>
              <a:xfrm>
                <a:off x="11240844"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2" name="Rechteck 111"/>
              <p:cNvSpPr/>
              <p:nvPr/>
            </p:nvSpPr>
            <p:spPr>
              <a:xfrm>
                <a:off x="59055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3" name="Rechteck 112"/>
              <p:cNvSpPr/>
              <p:nvPr/>
            </p:nvSpPr>
            <p:spPr>
              <a:xfrm>
                <a:off x="103431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4" name="Rechteck 113"/>
              <p:cNvSpPr/>
              <p:nvPr/>
            </p:nvSpPr>
            <p:spPr>
              <a:xfrm>
                <a:off x="147807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5" name="Rechteck 114"/>
              <p:cNvSpPr/>
              <p:nvPr/>
            </p:nvSpPr>
            <p:spPr>
              <a:xfrm>
                <a:off x="192183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3" name="Gruppieren 12"/>
            <p:cNvGrpSpPr/>
            <p:nvPr/>
          </p:nvGrpSpPr>
          <p:grpSpPr>
            <a:xfrm>
              <a:off x="590550" y="1973975"/>
              <a:ext cx="11007725" cy="357431"/>
              <a:chOff x="590550" y="1973975"/>
              <a:chExt cx="11007725" cy="357431"/>
            </a:xfrm>
            <a:solidFill>
              <a:schemeClr val="accent6"/>
            </a:solidFill>
          </p:grpSpPr>
          <p:sp>
            <p:nvSpPr>
              <p:cNvPr id="66" name="Rechteck 65"/>
              <p:cNvSpPr/>
              <p:nvPr/>
            </p:nvSpPr>
            <p:spPr>
              <a:xfrm>
                <a:off x="547193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7" name="Rechteck 66"/>
              <p:cNvSpPr/>
              <p:nvPr/>
            </p:nvSpPr>
            <p:spPr>
              <a:xfrm>
                <a:off x="502817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8" name="Rechteck 67"/>
              <p:cNvSpPr/>
              <p:nvPr/>
            </p:nvSpPr>
            <p:spPr>
              <a:xfrm>
                <a:off x="591569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9" name="Rechteck 68"/>
              <p:cNvSpPr/>
              <p:nvPr/>
            </p:nvSpPr>
            <p:spPr>
              <a:xfrm>
                <a:off x="414064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0" name="Rechteck 69"/>
              <p:cNvSpPr/>
              <p:nvPr/>
            </p:nvSpPr>
            <p:spPr>
              <a:xfrm>
                <a:off x="369688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1" name="Rechteck 70"/>
              <p:cNvSpPr/>
              <p:nvPr/>
            </p:nvSpPr>
            <p:spPr>
              <a:xfrm>
                <a:off x="458440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2" name="Rechteck 71"/>
              <p:cNvSpPr/>
              <p:nvPr/>
            </p:nvSpPr>
            <p:spPr>
              <a:xfrm>
                <a:off x="680321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3" name="Rechteck 72"/>
              <p:cNvSpPr/>
              <p:nvPr/>
            </p:nvSpPr>
            <p:spPr>
              <a:xfrm>
                <a:off x="635945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4" name="Rechteck 73"/>
              <p:cNvSpPr/>
              <p:nvPr/>
            </p:nvSpPr>
            <p:spPr>
              <a:xfrm>
                <a:off x="724698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5" name="Rechteck 74"/>
              <p:cNvSpPr/>
              <p:nvPr/>
            </p:nvSpPr>
            <p:spPr>
              <a:xfrm>
                <a:off x="813450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6" name="Rechteck 75"/>
              <p:cNvSpPr/>
              <p:nvPr/>
            </p:nvSpPr>
            <p:spPr>
              <a:xfrm>
                <a:off x="769074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7" name="Rechteck 76"/>
              <p:cNvSpPr/>
              <p:nvPr/>
            </p:nvSpPr>
            <p:spPr>
              <a:xfrm>
                <a:off x="857826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8" name="Rechteck 77"/>
              <p:cNvSpPr/>
              <p:nvPr/>
            </p:nvSpPr>
            <p:spPr>
              <a:xfrm>
                <a:off x="280936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9" name="Rechteck 78"/>
              <p:cNvSpPr/>
              <p:nvPr/>
            </p:nvSpPr>
            <p:spPr>
              <a:xfrm>
                <a:off x="236559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0" name="Rechteck 79"/>
              <p:cNvSpPr/>
              <p:nvPr/>
            </p:nvSpPr>
            <p:spPr>
              <a:xfrm>
                <a:off x="325312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1" name="Rechteck 80"/>
              <p:cNvSpPr/>
              <p:nvPr/>
            </p:nvSpPr>
            <p:spPr>
              <a:xfrm>
                <a:off x="902202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2" name="Rechteck 81"/>
              <p:cNvSpPr/>
              <p:nvPr/>
            </p:nvSpPr>
            <p:spPr>
              <a:xfrm>
                <a:off x="946579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80</a:t>
                </a:r>
              </a:p>
            </p:txBody>
          </p:sp>
          <p:sp>
            <p:nvSpPr>
              <p:cNvPr id="83" name="Rechteck 82"/>
              <p:cNvSpPr/>
              <p:nvPr/>
            </p:nvSpPr>
            <p:spPr>
              <a:xfrm>
                <a:off x="9909552"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4" name="Rechteck 83"/>
              <p:cNvSpPr/>
              <p:nvPr/>
            </p:nvSpPr>
            <p:spPr>
              <a:xfrm>
                <a:off x="1035331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5" name="Rechteck 84"/>
              <p:cNvSpPr/>
              <p:nvPr/>
            </p:nvSpPr>
            <p:spPr>
              <a:xfrm>
                <a:off x="10797076"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6" name="Rechteck 85"/>
              <p:cNvSpPr/>
              <p:nvPr/>
            </p:nvSpPr>
            <p:spPr>
              <a:xfrm>
                <a:off x="1124084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7" name="Rechteck 86"/>
              <p:cNvSpPr/>
              <p:nvPr/>
            </p:nvSpPr>
            <p:spPr>
              <a:xfrm>
                <a:off x="59055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8" name="Rechteck 87"/>
              <p:cNvSpPr/>
              <p:nvPr/>
            </p:nvSpPr>
            <p:spPr>
              <a:xfrm>
                <a:off x="103431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9" name="Rechteck 88"/>
              <p:cNvSpPr/>
              <p:nvPr/>
            </p:nvSpPr>
            <p:spPr>
              <a:xfrm>
                <a:off x="147807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0" name="Rechteck 89"/>
              <p:cNvSpPr/>
              <p:nvPr/>
            </p:nvSpPr>
            <p:spPr>
              <a:xfrm>
                <a:off x="192183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4" name="Gruppieren 13"/>
            <p:cNvGrpSpPr/>
            <p:nvPr/>
          </p:nvGrpSpPr>
          <p:grpSpPr>
            <a:xfrm>
              <a:off x="590550" y="1560514"/>
              <a:ext cx="11007725" cy="357431"/>
              <a:chOff x="590550" y="1560514"/>
              <a:chExt cx="11007725" cy="357431"/>
            </a:xfrm>
            <a:solidFill>
              <a:schemeClr val="accent6">
                <a:lumMod val="60000"/>
                <a:lumOff val="40000"/>
              </a:schemeClr>
            </a:solidFill>
          </p:grpSpPr>
          <p:sp>
            <p:nvSpPr>
              <p:cNvPr id="41" name="Rechteck 40"/>
              <p:cNvSpPr/>
              <p:nvPr/>
            </p:nvSpPr>
            <p:spPr>
              <a:xfrm>
                <a:off x="547193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2" name="Rechteck 41"/>
              <p:cNvSpPr/>
              <p:nvPr/>
            </p:nvSpPr>
            <p:spPr>
              <a:xfrm>
                <a:off x="502817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3" name="Rechteck 42"/>
              <p:cNvSpPr/>
              <p:nvPr/>
            </p:nvSpPr>
            <p:spPr>
              <a:xfrm>
                <a:off x="591569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4" name="Rechteck 43"/>
              <p:cNvSpPr/>
              <p:nvPr/>
            </p:nvSpPr>
            <p:spPr>
              <a:xfrm>
                <a:off x="414064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5" name="Rechteck 44"/>
              <p:cNvSpPr/>
              <p:nvPr/>
            </p:nvSpPr>
            <p:spPr>
              <a:xfrm>
                <a:off x="369688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6" name="Rechteck 45"/>
              <p:cNvSpPr/>
              <p:nvPr/>
            </p:nvSpPr>
            <p:spPr>
              <a:xfrm>
                <a:off x="458440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7" name="Rechteck 46"/>
              <p:cNvSpPr/>
              <p:nvPr/>
            </p:nvSpPr>
            <p:spPr>
              <a:xfrm>
                <a:off x="680321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8" name="Rechteck 47"/>
              <p:cNvSpPr/>
              <p:nvPr/>
            </p:nvSpPr>
            <p:spPr>
              <a:xfrm>
                <a:off x="635945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9" name="Rechteck 48"/>
              <p:cNvSpPr/>
              <p:nvPr/>
            </p:nvSpPr>
            <p:spPr>
              <a:xfrm>
                <a:off x="724698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0" name="Rechteck 49"/>
              <p:cNvSpPr/>
              <p:nvPr/>
            </p:nvSpPr>
            <p:spPr>
              <a:xfrm>
                <a:off x="813450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1" name="Rechteck 50"/>
              <p:cNvSpPr/>
              <p:nvPr/>
            </p:nvSpPr>
            <p:spPr>
              <a:xfrm>
                <a:off x="769074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2" name="Rechteck 51"/>
              <p:cNvSpPr/>
              <p:nvPr/>
            </p:nvSpPr>
            <p:spPr>
              <a:xfrm>
                <a:off x="857826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75</a:t>
                </a:r>
              </a:p>
            </p:txBody>
          </p:sp>
          <p:sp>
            <p:nvSpPr>
              <p:cNvPr id="53" name="Rechteck 52"/>
              <p:cNvSpPr/>
              <p:nvPr/>
            </p:nvSpPr>
            <p:spPr>
              <a:xfrm>
                <a:off x="280936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4" name="Rechteck 53"/>
              <p:cNvSpPr/>
              <p:nvPr/>
            </p:nvSpPr>
            <p:spPr>
              <a:xfrm>
                <a:off x="236559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5" name="Rechteck 54"/>
              <p:cNvSpPr/>
              <p:nvPr/>
            </p:nvSpPr>
            <p:spPr>
              <a:xfrm>
                <a:off x="325312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6" name="Rechteck 55"/>
              <p:cNvSpPr/>
              <p:nvPr/>
            </p:nvSpPr>
            <p:spPr>
              <a:xfrm>
                <a:off x="9022028"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7" name="Rechteck 56"/>
              <p:cNvSpPr/>
              <p:nvPr/>
            </p:nvSpPr>
            <p:spPr>
              <a:xfrm>
                <a:off x="9465790"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8" name="Rechteck 57"/>
              <p:cNvSpPr/>
              <p:nvPr/>
            </p:nvSpPr>
            <p:spPr>
              <a:xfrm>
                <a:off x="9909552"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9" name="Rechteck 58"/>
              <p:cNvSpPr/>
              <p:nvPr/>
            </p:nvSpPr>
            <p:spPr>
              <a:xfrm>
                <a:off x="1035331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0" name="Rechteck 59"/>
              <p:cNvSpPr/>
              <p:nvPr/>
            </p:nvSpPr>
            <p:spPr>
              <a:xfrm>
                <a:off x="10797076"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1" name="Rechteck 60"/>
              <p:cNvSpPr/>
              <p:nvPr/>
            </p:nvSpPr>
            <p:spPr>
              <a:xfrm>
                <a:off x="1124084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2" name="Rechteck 61"/>
              <p:cNvSpPr/>
              <p:nvPr/>
            </p:nvSpPr>
            <p:spPr>
              <a:xfrm>
                <a:off x="59055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3" name="Rechteck 62"/>
              <p:cNvSpPr/>
              <p:nvPr/>
            </p:nvSpPr>
            <p:spPr>
              <a:xfrm>
                <a:off x="103431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4" name="Rechteck 63"/>
              <p:cNvSpPr/>
              <p:nvPr/>
            </p:nvSpPr>
            <p:spPr>
              <a:xfrm>
                <a:off x="147807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5" name="Rechteck 64"/>
              <p:cNvSpPr/>
              <p:nvPr/>
            </p:nvSpPr>
            <p:spPr>
              <a:xfrm>
                <a:off x="192183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nvGrpSpPr>
            <p:cNvPr id="15" name="Gruppieren 14"/>
            <p:cNvGrpSpPr/>
            <p:nvPr/>
          </p:nvGrpSpPr>
          <p:grpSpPr>
            <a:xfrm>
              <a:off x="590550" y="4041281"/>
              <a:ext cx="11007725" cy="357431"/>
              <a:chOff x="590550" y="4041281"/>
              <a:chExt cx="11007725" cy="357431"/>
            </a:xfrm>
            <a:solidFill>
              <a:schemeClr val="accent3"/>
            </a:solidFill>
          </p:grpSpPr>
          <p:sp>
            <p:nvSpPr>
              <p:cNvPr id="16" name="Rechteck 15"/>
              <p:cNvSpPr/>
              <p:nvPr/>
            </p:nvSpPr>
            <p:spPr>
              <a:xfrm>
                <a:off x="547193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 name="Rechteck 16"/>
              <p:cNvSpPr/>
              <p:nvPr/>
            </p:nvSpPr>
            <p:spPr>
              <a:xfrm>
                <a:off x="502817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 name="Rechteck 17"/>
              <p:cNvSpPr/>
              <p:nvPr/>
            </p:nvSpPr>
            <p:spPr>
              <a:xfrm>
                <a:off x="591569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 name="Rechteck 18"/>
              <p:cNvSpPr/>
              <p:nvPr/>
            </p:nvSpPr>
            <p:spPr>
              <a:xfrm>
                <a:off x="414064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0" name="Rechteck 19"/>
              <p:cNvSpPr/>
              <p:nvPr/>
            </p:nvSpPr>
            <p:spPr>
              <a:xfrm>
                <a:off x="369688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1" name="Rechteck 20"/>
              <p:cNvSpPr/>
              <p:nvPr/>
            </p:nvSpPr>
            <p:spPr>
              <a:xfrm>
                <a:off x="458440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2" name="Rechteck 21"/>
              <p:cNvSpPr/>
              <p:nvPr/>
            </p:nvSpPr>
            <p:spPr>
              <a:xfrm>
                <a:off x="680321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3" name="Rechteck 22"/>
              <p:cNvSpPr/>
              <p:nvPr/>
            </p:nvSpPr>
            <p:spPr>
              <a:xfrm>
                <a:off x="635945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4" name="Rechteck 23"/>
              <p:cNvSpPr/>
              <p:nvPr/>
            </p:nvSpPr>
            <p:spPr>
              <a:xfrm>
                <a:off x="724698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5" name="Rechteck 24"/>
              <p:cNvSpPr/>
              <p:nvPr/>
            </p:nvSpPr>
            <p:spPr>
              <a:xfrm>
                <a:off x="813450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6" name="Rechteck 25"/>
              <p:cNvSpPr/>
              <p:nvPr/>
            </p:nvSpPr>
            <p:spPr>
              <a:xfrm>
                <a:off x="769074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7" name="Rechteck 26"/>
              <p:cNvSpPr/>
              <p:nvPr/>
            </p:nvSpPr>
            <p:spPr>
              <a:xfrm>
                <a:off x="857826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8" name="Rechteck 27"/>
              <p:cNvSpPr/>
              <p:nvPr/>
            </p:nvSpPr>
            <p:spPr>
              <a:xfrm>
                <a:off x="280936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9" name="Rechteck 28"/>
              <p:cNvSpPr/>
              <p:nvPr/>
            </p:nvSpPr>
            <p:spPr>
              <a:xfrm>
                <a:off x="236559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0" name="Rechteck 29"/>
              <p:cNvSpPr/>
              <p:nvPr/>
            </p:nvSpPr>
            <p:spPr>
              <a:xfrm>
                <a:off x="325312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1" name="Rechteck 30"/>
              <p:cNvSpPr/>
              <p:nvPr/>
            </p:nvSpPr>
            <p:spPr>
              <a:xfrm>
                <a:off x="902202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2" name="Rechteck 31"/>
              <p:cNvSpPr/>
              <p:nvPr/>
            </p:nvSpPr>
            <p:spPr>
              <a:xfrm>
                <a:off x="946579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3" name="Rechteck 32"/>
              <p:cNvSpPr/>
              <p:nvPr/>
            </p:nvSpPr>
            <p:spPr>
              <a:xfrm>
                <a:off x="990955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4" name="Rechteck 33"/>
              <p:cNvSpPr/>
              <p:nvPr/>
            </p:nvSpPr>
            <p:spPr>
              <a:xfrm>
                <a:off x="1035331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5" name="Rechteck 34"/>
              <p:cNvSpPr/>
              <p:nvPr/>
            </p:nvSpPr>
            <p:spPr>
              <a:xfrm>
                <a:off x="1079707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99</a:t>
                </a:r>
              </a:p>
            </p:txBody>
          </p:sp>
          <p:sp>
            <p:nvSpPr>
              <p:cNvPr id="36" name="Rechteck 35"/>
              <p:cNvSpPr/>
              <p:nvPr/>
            </p:nvSpPr>
            <p:spPr>
              <a:xfrm>
                <a:off x="11240844" y="4041281"/>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7" name="Rechteck 36"/>
              <p:cNvSpPr/>
              <p:nvPr/>
            </p:nvSpPr>
            <p:spPr>
              <a:xfrm>
                <a:off x="59055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8" name="Rechteck 37"/>
              <p:cNvSpPr/>
              <p:nvPr/>
            </p:nvSpPr>
            <p:spPr>
              <a:xfrm>
                <a:off x="103431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9" name="Rechteck 38"/>
              <p:cNvSpPr/>
              <p:nvPr/>
            </p:nvSpPr>
            <p:spPr>
              <a:xfrm>
                <a:off x="147807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0" name="Rechteck 39"/>
              <p:cNvSpPr/>
              <p:nvPr/>
            </p:nvSpPr>
            <p:spPr>
              <a:xfrm>
                <a:off x="192183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gr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396000" y="5093993"/>
            <a:ext cx="8344139" cy="711495"/>
            <a:chOff x="396000" y="5093993"/>
            <a:chExt cx="8344139" cy="711495"/>
          </a:xfrm>
        </p:grpSpPr>
        <p:sp>
          <p:nvSpPr>
            <p:cNvPr id="4"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400" dirty="0"/>
                <a:t>If you don’t want to use the style and size of the fonts as used in this placeholder it is possible to replace it by selecting different options. </a:t>
              </a:r>
            </a:p>
          </p:txBody>
        </p:sp>
        <p:sp>
          <p:nvSpPr>
            <p:cNvPr id="5"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t>The text demonstrates how your own text will look when </a:t>
              </a:r>
              <a:r>
                <a:rPr lang="en-US" sz="1400" dirty="0" smtClean="0"/>
                <a:t>you </a:t>
              </a:r>
              <a:r>
                <a:rPr lang="en-US" sz="1400" dirty="0"/>
                <a:t>replace the placeholder with your own text. The text demonstrates how your own text will look when you replace the placeholder with your own text.</a:t>
              </a:r>
            </a:p>
          </p:txBody>
        </p:sp>
        <p:cxnSp>
          <p:nvCxnSpPr>
            <p:cNvPr id="6" name="Gerade Verbindung 5"/>
            <p:cNvCxnSpPr/>
            <p:nvPr/>
          </p:nvCxnSpPr>
          <p:spPr bwMode="gray">
            <a:xfrm>
              <a:off x="4569552" y="5093993"/>
              <a:ext cx="0" cy="711495"/>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cxnSp>
        <p:nvCxnSpPr>
          <p:cNvPr id="7" name="Gerade Verbindung 6"/>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Rechteck 182"/>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4" name="Gruppieren 3"/>
          <p:cNvGrpSpPr/>
          <p:nvPr/>
        </p:nvGrpSpPr>
        <p:grpSpPr bwMode="gray">
          <a:xfrm>
            <a:off x="398200" y="2486273"/>
            <a:ext cx="8342576" cy="2151025"/>
            <a:chOff x="590550" y="1560514"/>
            <a:chExt cx="11007725" cy="2838198"/>
          </a:xfrm>
          <a:solidFill>
            <a:srgbClr val="227EBC"/>
          </a:solidFill>
        </p:grpSpPr>
        <p:sp>
          <p:nvSpPr>
            <p:cNvPr id="5" name="Rechteck 4"/>
            <p:cNvSpPr/>
            <p:nvPr/>
          </p:nvSpPr>
          <p:spPr bwMode="gray">
            <a:xfrm>
              <a:off x="1124084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a:latin typeface="+mj-lt"/>
              </a:endParaRPr>
            </a:p>
          </p:txBody>
        </p:sp>
        <p:sp>
          <p:nvSpPr>
            <p:cNvPr id="6" name="Rechteck 5"/>
            <p:cNvSpPr/>
            <p:nvPr/>
          </p:nvSpPr>
          <p:spPr bwMode="gray">
            <a:xfrm>
              <a:off x="5471932" y="3627818"/>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 name="Rechteck 6"/>
            <p:cNvSpPr/>
            <p:nvPr/>
          </p:nvSpPr>
          <p:spPr bwMode="gray">
            <a:xfrm>
              <a:off x="502817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 name="Rechteck 7"/>
            <p:cNvSpPr/>
            <p:nvPr/>
          </p:nvSpPr>
          <p:spPr bwMode="gray">
            <a:xfrm>
              <a:off x="5915694"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 name="Rechteck 8"/>
            <p:cNvSpPr/>
            <p:nvPr/>
          </p:nvSpPr>
          <p:spPr bwMode="gray">
            <a:xfrm>
              <a:off x="4140646" y="3627818"/>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 name="Rechteck 9"/>
            <p:cNvSpPr/>
            <p:nvPr/>
          </p:nvSpPr>
          <p:spPr bwMode="gray">
            <a:xfrm>
              <a:off x="3696884" y="3627818"/>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 name="Rechteck 10"/>
            <p:cNvSpPr/>
            <p:nvPr/>
          </p:nvSpPr>
          <p:spPr bwMode="gray">
            <a:xfrm>
              <a:off x="4584408" y="3627818"/>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 name="Rechteck 11"/>
            <p:cNvSpPr/>
            <p:nvPr/>
          </p:nvSpPr>
          <p:spPr bwMode="gray">
            <a:xfrm>
              <a:off x="680321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 name="Rechteck 12"/>
            <p:cNvSpPr/>
            <p:nvPr/>
          </p:nvSpPr>
          <p:spPr bwMode="gray">
            <a:xfrm>
              <a:off x="6359456" y="3627818"/>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 name="Rechteck 13"/>
            <p:cNvSpPr/>
            <p:nvPr/>
          </p:nvSpPr>
          <p:spPr bwMode="gray">
            <a:xfrm>
              <a:off x="7246980" y="3627818"/>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 name="Rechteck 14"/>
            <p:cNvSpPr/>
            <p:nvPr/>
          </p:nvSpPr>
          <p:spPr bwMode="gray">
            <a:xfrm>
              <a:off x="8134504" y="3627818"/>
              <a:ext cx="357431" cy="357431"/>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solidFill>
                    <a:schemeClr val="tx1"/>
                  </a:solidFill>
                  <a:latin typeface="+mj-lt"/>
                </a:rPr>
                <a:t>20</a:t>
              </a:r>
            </a:p>
          </p:txBody>
        </p:sp>
        <p:sp>
          <p:nvSpPr>
            <p:cNvPr id="16" name="Rechteck 15"/>
            <p:cNvSpPr/>
            <p:nvPr/>
          </p:nvSpPr>
          <p:spPr bwMode="gray">
            <a:xfrm>
              <a:off x="7690742" y="3627818"/>
              <a:ext cx="357431" cy="3574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 name="Rechteck 16"/>
            <p:cNvSpPr/>
            <p:nvPr/>
          </p:nvSpPr>
          <p:spPr bwMode="gray">
            <a:xfrm>
              <a:off x="857826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 name="Rechteck 17"/>
            <p:cNvSpPr/>
            <p:nvPr/>
          </p:nvSpPr>
          <p:spPr bwMode="gray">
            <a:xfrm>
              <a:off x="280936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 name="Rechteck 18"/>
            <p:cNvSpPr/>
            <p:nvPr/>
          </p:nvSpPr>
          <p:spPr bwMode="gray">
            <a:xfrm>
              <a:off x="236559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0" name="Rechteck 19"/>
            <p:cNvSpPr/>
            <p:nvPr/>
          </p:nvSpPr>
          <p:spPr bwMode="gray">
            <a:xfrm>
              <a:off x="325312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1" name="Rechteck 20"/>
            <p:cNvSpPr/>
            <p:nvPr/>
          </p:nvSpPr>
          <p:spPr bwMode="gray">
            <a:xfrm>
              <a:off x="902202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2" name="Rechteck 21"/>
            <p:cNvSpPr/>
            <p:nvPr/>
          </p:nvSpPr>
          <p:spPr bwMode="gray">
            <a:xfrm>
              <a:off x="946579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3" name="Rechteck 22"/>
            <p:cNvSpPr/>
            <p:nvPr/>
          </p:nvSpPr>
          <p:spPr bwMode="gray">
            <a:xfrm>
              <a:off x="990955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24" name="Rechteck 23"/>
            <p:cNvSpPr/>
            <p:nvPr/>
          </p:nvSpPr>
          <p:spPr bwMode="gray">
            <a:xfrm>
              <a:off x="1035331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5" name="Rechteck 24"/>
            <p:cNvSpPr/>
            <p:nvPr/>
          </p:nvSpPr>
          <p:spPr bwMode="gray">
            <a:xfrm>
              <a:off x="1079707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6" name="Rechteck 25"/>
            <p:cNvSpPr/>
            <p:nvPr/>
          </p:nvSpPr>
          <p:spPr bwMode="gray">
            <a:xfrm>
              <a:off x="1124084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7" name="Rechteck 26"/>
            <p:cNvSpPr/>
            <p:nvPr/>
          </p:nvSpPr>
          <p:spPr bwMode="gray">
            <a:xfrm>
              <a:off x="59055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8" name="Rechteck 27"/>
            <p:cNvSpPr/>
            <p:nvPr/>
          </p:nvSpPr>
          <p:spPr bwMode="gray">
            <a:xfrm>
              <a:off x="103431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9" name="Rechteck 28"/>
            <p:cNvSpPr/>
            <p:nvPr/>
          </p:nvSpPr>
          <p:spPr bwMode="gray">
            <a:xfrm>
              <a:off x="147807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0" name="Rechteck 29"/>
            <p:cNvSpPr/>
            <p:nvPr/>
          </p:nvSpPr>
          <p:spPr bwMode="gray">
            <a:xfrm>
              <a:off x="192183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1" name="Rechteck 30"/>
            <p:cNvSpPr/>
            <p:nvPr/>
          </p:nvSpPr>
          <p:spPr bwMode="gray">
            <a:xfrm>
              <a:off x="5471932" y="3214358"/>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30</a:t>
              </a:r>
            </a:p>
          </p:txBody>
        </p:sp>
        <p:sp>
          <p:nvSpPr>
            <p:cNvPr id="32" name="Rechteck 31"/>
            <p:cNvSpPr/>
            <p:nvPr/>
          </p:nvSpPr>
          <p:spPr bwMode="gray">
            <a:xfrm>
              <a:off x="502817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3" name="Rechteck 32"/>
            <p:cNvSpPr/>
            <p:nvPr/>
          </p:nvSpPr>
          <p:spPr bwMode="gray">
            <a:xfrm>
              <a:off x="5915694"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4" name="Rechteck 33"/>
            <p:cNvSpPr/>
            <p:nvPr/>
          </p:nvSpPr>
          <p:spPr bwMode="gray">
            <a:xfrm>
              <a:off x="4140646" y="3214358"/>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5" name="Rechteck 34"/>
            <p:cNvSpPr/>
            <p:nvPr/>
          </p:nvSpPr>
          <p:spPr bwMode="gray">
            <a:xfrm>
              <a:off x="3696884" y="3214358"/>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6" name="Rechteck 35"/>
            <p:cNvSpPr/>
            <p:nvPr/>
          </p:nvSpPr>
          <p:spPr bwMode="gray">
            <a:xfrm>
              <a:off x="4584408" y="3214358"/>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7" name="Rechteck 36"/>
            <p:cNvSpPr/>
            <p:nvPr/>
          </p:nvSpPr>
          <p:spPr bwMode="gray">
            <a:xfrm>
              <a:off x="680321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8" name="Rechteck 37"/>
            <p:cNvSpPr/>
            <p:nvPr/>
          </p:nvSpPr>
          <p:spPr bwMode="gray">
            <a:xfrm>
              <a:off x="6359456" y="3214358"/>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9" name="Rechteck 38"/>
            <p:cNvSpPr/>
            <p:nvPr/>
          </p:nvSpPr>
          <p:spPr bwMode="gray">
            <a:xfrm>
              <a:off x="7246980" y="3214358"/>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0" name="Rechteck 39"/>
            <p:cNvSpPr/>
            <p:nvPr/>
          </p:nvSpPr>
          <p:spPr bwMode="gray">
            <a:xfrm>
              <a:off x="813450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1" name="Rechteck 40"/>
            <p:cNvSpPr/>
            <p:nvPr/>
          </p:nvSpPr>
          <p:spPr bwMode="gray">
            <a:xfrm>
              <a:off x="7690742" y="3214358"/>
              <a:ext cx="357431" cy="3574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42" name="Rechteck 41"/>
            <p:cNvSpPr/>
            <p:nvPr/>
          </p:nvSpPr>
          <p:spPr bwMode="gray">
            <a:xfrm>
              <a:off x="857826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3" name="Rechteck 42"/>
            <p:cNvSpPr/>
            <p:nvPr/>
          </p:nvSpPr>
          <p:spPr bwMode="gray">
            <a:xfrm>
              <a:off x="280936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4" name="Rechteck 43"/>
            <p:cNvSpPr/>
            <p:nvPr/>
          </p:nvSpPr>
          <p:spPr bwMode="gray">
            <a:xfrm>
              <a:off x="236559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5" name="Rechteck 44"/>
            <p:cNvSpPr/>
            <p:nvPr/>
          </p:nvSpPr>
          <p:spPr bwMode="gray">
            <a:xfrm>
              <a:off x="325312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6" name="Rechteck 45"/>
            <p:cNvSpPr/>
            <p:nvPr/>
          </p:nvSpPr>
          <p:spPr bwMode="gray">
            <a:xfrm>
              <a:off x="902202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7" name="Rechteck 46"/>
            <p:cNvSpPr/>
            <p:nvPr/>
          </p:nvSpPr>
          <p:spPr bwMode="gray">
            <a:xfrm>
              <a:off x="946579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8" name="Rechteck 47"/>
            <p:cNvSpPr/>
            <p:nvPr/>
          </p:nvSpPr>
          <p:spPr bwMode="gray">
            <a:xfrm>
              <a:off x="990955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9" name="Rechteck 48"/>
            <p:cNvSpPr/>
            <p:nvPr/>
          </p:nvSpPr>
          <p:spPr bwMode="gray">
            <a:xfrm>
              <a:off x="1035331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0" name="Rechteck 49"/>
            <p:cNvSpPr/>
            <p:nvPr/>
          </p:nvSpPr>
          <p:spPr bwMode="gray">
            <a:xfrm>
              <a:off x="1079707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1" name="Rechteck 50"/>
            <p:cNvSpPr/>
            <p:nvPr/>
          </p:nvSpPr>
          <p:spPr bwMode="gray">
            <a:xfrm>
              <a:off x="1124084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2" name="Rechteck 51"/>
            <p:cNvSpPr/>
            <p:nvPr/>
          </p:nvSpPr>
          <p:spPr bwMode="gray">
            <a:xfrm>
              <a:off x="59055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3" name="Rechteck 52"/>
            <p:cNvSpPr/>
            <p:nvPr/>
          </p:nvSpPr>
          <p:spPr bwMode="gray">
            <a:xfrm>
              <a:off x="103431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4" name="Rechteck 53"/>
            <p:cNvSpPr/>
            <p:nvPr/>
          </p:nvSpPr>
          <p:spPr bwMode="gray">
            <a:xfrm>
              <a:off x="147807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5" name="Rechteck 54"/>
            <p:cNvSpPr/>
            <p:nvPr/>
          </p:nvSpPr>
          <p:spPr bwMode="gray">
            <a:xfrm>
              <a:off x="192183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6" name="Rechteck 55"/>
            <p:cNvSpPr/>
            <p:nvPr/>
          </p:nvSpPr>
          <p:spPr bwMode="gray">
            <a:xfrm>
              <a:off x="547193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7" name="Rechteck 56"/>
            <p:cNvSpPr/>
            <p:nvPr/>
          </p:nvSpPr>
          <p:spPr bwMode="gray">
            <a:xfrm>
              <a:off x="502817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8" name="Rechteck 57"/>
            <p:cNvSpPr/>
            <p:nvPr/>
          </p:nvSpPr>
          <p:spPr bwMode="gray">
            <a:xfrm>
              <a:off x="5915694" y="2800897"/>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9" name="Rechteck 58"/>
            <p:cNvSpPr/>
            <p:nvPr/>
          </p:nvSpPr>
          <p:spPr bwMode="gray">
            <a:xfrm>
              <a:off x="4140646" y="2800897"/>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0" name="Rechteck 59"/>
            <p:cNvSpPr/>
            <p:nvPr/>
          </p:nvSpPr>
          <p:spPr bwMode="gray">
            <a:xfrm>
              <a:off x="3696884" y="2800897"/>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1" name="Rechteck 60"/>
            <p:cNvSpPr/>
            <p:nvPr/>
          </p:nvSpPr>
          <p:spPr bwMode="gray">
            <a:xfrm>
              <a:off x="4584408" y="2800897"/>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40</a:t>
              </a:r>
            </a:p>
          </p:txBody>
        </p:sp>
        <p:sp>
          <p:nvSpPr>
            <p:cNvPr id="62" name="Rechteck 61"/>
            <p:cNvSpPr/>
            <p:nvPr/>
          </p:nvSpPr>
          <p:spPr bwMode="gray">
            <a:xfrm>
              <a:off x="680321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3" name="Rechteck 62"/>
            <p:cNvSpPr/>
            <p:nvPr/>
          </p:nvSpPr>
          <p:spPr bwMode="gray">
            <a:xfrm>
              <a:off x="6359456" y="2800897"/>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4" name="Rechteck 63"/>
            <p:cNvSpPr/>
            <p:nvPr/>
          </p:nvSpPr>
          <p:spPr bwMode="gray">
            <a:xfrm>
              <a:off x="7246980" y="2800897"/>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65" name="Rechteck 64"/>
            <p:cNvSpPr/>
            <p:nvPr/>
          </p:nvSpPr>
          <p:spPr bwMode="gray">
            <a:xfrm>
              <a:off x="813450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6" name="Rechteck 65"/>
            <p:cNvSpPr/>
            <p:nvPr/>
          </p:nvSpPr>
          <p:spPr bwMode="gray">
            <a:xfrm>
              <a:off x="7690742" y="2800897"/>
              <a:ext cx="357431" cy="3574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solidFill>
                    <a:schemeClr val="tx1"/>
                  </a:solidFill>
                  <a:latin typeface="+mj-lt"/>
                </a:rPr>
                <a:t>40</a:t>
              </a:r>
            </a:p>
          </p:txBody>
        </p:sp>
        <p:sp>
          <p:nvSpPr>
            <p:cNvPr id="67" name="Rechteck 66"/>
            <p:cNvSpPr/>
            <p:nvPr/>
          </p:nvSpPr>
          <p:spPr bwMode="gray">
            <a:xfrm>
              <a:off x="857826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8" name="Rechteck 67"/>
            <p:cNvSpPr/>
            <p:nvPr/>
          </p:nvSpPr>
          <p:spPr bwMode="gray">
            <a:xfrm>
              <a:off x="280936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9" name="Rechteck 68"/>
            <p:cNvSpPr/>
            <p:nvPr/>
          </p:nvSpPr>
          <p:spPr bwMode="gray">
            <a:xfrm>
              <a:off x="236559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0" name="Rechteck 69"/>
            <p:cNvSpPr/>
            <p:nvPr/>
          </p:nvSpPr>
          <p:spPr bwMode="gray">
            <a:xfrm>
              <a:off x="325312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1" name="Rechteck 70"/>
            <p:cNvSpPr/>
            <p:nvPr/>
          </p:nvSpPr>
          <p:spPr bwMode="gray">
            <a:xfrm>
              <a:off x="902202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2" name="Rechteck 71"/>
            <p:cNvSpPr/>
            <p:nvPr/>
          </p:nvSpPr>
          <p:spPr bwMode="gray">
            <a:xfrm>
              <a:off x="946579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3" name="Rechteck 72"/>
            <p:cNvSpPr/>
            <p:nvPr/>
          </p:nvSpPr>
          <p:spPr bwMode="gray">
            <a:xfrm>
              <a:off x="990955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4" name="Rechteck 73"/>
            <p:cNvSpPr/>
            <p:nvPr/>
          </p:nvSpPr>
          <p:spPr bwMode="gray">
            <a:xfrm>
              <a:off x="1035331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5" name="Rechteck 74"/>
            <p:cNvSpPr/>
            <p:nvPr/>
          </p:nvSpPr>
          <p:spPr bwMode="gray">
            <a:xfrm>
              <a:off x="1079707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6" name="Rechteck 75"/>
            <p:cNvSpPr/>
            <p:nvPr/>
          </p:nvSpPr>
          <p:spPr bwMode="gray">
            <a:xfrm>
              <a:off x="1124084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7" name="Rechteck 76"/>
            <p:cNvSpPr/>
            <p:nvPr/>
          </p:nvSpPr>
          <p:spPr bwMode="gray">
            <a:xfrm>
              <a:off x="59055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8" name="Rechteck 77"/>
            <p:cNvSpPr/>
            <p:nvPr/>
          </p:nvSpPr>
          <p:spPr bwMode="gray">
            <a:xfrm>
              <a:off x="103431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9" name="Rechteck 78"/>
            <p:cNvSpPr/>
            <p:nvPr/>
          </p:nvSpPr>
          <p:spPr bwMode="gray">
            <a:xfrm>
              <a:off x="147807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0" name="Rechteck 79"/>
            <p:cNvSpPr/>
            <p:nvPr/>
          </p:nvSpPr>
          <p:spPr bwMode="gray">
            <a:xfrm>
              <a:off x="192183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1" name="Rechteck 80"/>
            <p:cNvSpPr/>
            <p:nvPr/>
          </p:nvSpPr>
          <p:spPr bwMode="gray">
            <a:xfrm>
              <a:off x="547193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2" name="Rechteck 81"/>
            <p:cNvSpPr/>
            <p:nvPr/>
          </p:nvSpPr>
          <p:spPr bwMode="gray">
            <a:xfrm>
              <a:off x="502817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3" name="Rechteck 82"/>
            <p:cNvSpPr/>
            <p:nvPr/>
          </p:nvSpPr>
          <p:spPr bwMode="gray">
            <a:xfrm>
              <a:off x="5915694" y="2387436"/>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4" name="Rechteck 83"/>
            <p:cNvSpPr/>
            <p:nvPr/>
          </p:nvSpPr>
          <p:spPr bwMode="gray">
            <a:xfrm>
              <a:off x="4140646" y="2387436"/>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5" name="Rechteck 84"/>
            <p:cNvSpPr/>
            <p:nvPr/>
          </p:nvSpPr>
          <p:spPr bwMode="gray">
            <a:xfrm>
              <a:off x="3696884" y="2387436"/>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50</a:t>
              </a:r>
            </a:p>
          </p:txBody>
        </p:sp>
        <p:sp>
          <p:nvSpPr>
            <p:cNvPr id="86" name="Rechteck 85"/>
            <p:cNvSpPr/>
            <p:nvPr/>
          </p:nvSpPr>
          <p:spPr bwMode="gray">
            <a:xfrm>
              <a:off x="458440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7" name="Rechteck 86"/>
            <p:cNvSpPr/>
            <p:nvPr/>
          </p:nvSpPr>
          <p:spPr bwMode="gray">
            <a:xfrm>
              <a:off x="680321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8" name="Rechteck 87"/>
            <p:cNvSpPr/>
            <p:nvPr/>
          </p:nvSpPr>
          <p:spPr bwMode="gray">
            <a:xfrm>
              <a:off x="6359456" y="2387436"/>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50</a:t>
              </a:r>
            </a:p>
          </p:txBody>
        </p:sp>
        <p:sp>
          <p:nvSpPr>
            <p:cNvPr id="89" name="Rechteck 88"/>
            <p:cNvSpPr/>
            <p:nvPr/>
          </p:nvSpPr>
          <p:spPr bwMode="gray">
            <a:xfrm>
              <a:off x="7246980" y="2387436"/>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solidFill>
                  <a:schemeClr val="tx1"/>
                </a:solidFill>
                <a:latin typeface="+mj-lt"/>
              </a:endParaRPr>
            </a:p>
          </p:txBody>
        </p:sp>
        <p:sp>
          <p:nvSpPr>
            <p:cNvPr id="90" name="Rechteck 89"/>
            <p:cNvSpPr/>
            <p:nvPr/>
          </p:nvSpPr>
          <p:spPr bwMode="gray">
            <a:xfrm>
              <a:off x="813450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1" name="Rechteck 90"/>
            <p:cNvSpPr/>
            <p:nvPr/>
          </p:nvSpPr>
          <p:spPr bwMode="gray">
            <a:xfrm>
              <a:off x="769074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2" name="Rechteck 91"/>
            <p:cNvSpPr/>
            <p:nvPr/>
          </p:nvSpPr>
          <p:spPr bwMode="gray">
            <a:xfrm>
              <a:off x="857826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3" name="Rechteck 92"/>
            <p:cNvSpPr/>
            <p:nvPr/>
          </p:nvSpPr>
          <p:spPr bwMode="gray">
            <a:xfrm>
              <a:off x="280936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4" name="Rechteck 93"/>
            <p:cNvSpPr/>
            <p:nvPr/>
          </p:nvSpPr>
          <p:spPr bwMode="gray">
            <a:xfrm>
              <a:off x="236559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5" name="Rechteck 94"/>
            <p:cNvSpPr/>
            <p:nvPr/>
          </p:nvSpPr>
          <p:spPr bwMode="gray">
            <a:xfrm>
              <a:off x="325312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6" name="Rechteck 95"/>
            <p:cNvSpPr/>
            <p:nvPr/>
          </p:nvSpPr>
          <p:spPr bwMode="gray">
            <a:xfrm>
              <a:off x="902202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7" name="Rechteck 96"/>
            <p:cNvSpPr/>
            <p:nvPr/>
          </p:nvSpPr>
          <p:spPr bwMode="gray">
            <a:xfrm>
              <a:off x="946579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8" name="Rechteck 97"/>
            <p:cNvSpPr/>
            <p:nvPr/>
          </p:nvSpPr>
          <p:spPr bwMode="gray">
            <a:xfrm>
              <a:off x="990955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9" name="Rechteck 98"/>
            <p:cNvSpPr/>
            <p:nvPr/>
          </p:nvSpPr>
          <p:spPr bwMode="gray">
            <a:xfrm>
              <a:off x="1035331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100" name="Rechteck 99"/>
            <p:cNvSpPr/>
            <p:nvPr/>
          </p:nvSpPr>
          <p:spPr bwMode="gray">
            <a:xfrm>
              <a:off x="1079707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1" name="Rechteck 100"/>
            <p:cNvSpPr/>
            <p:nvPr/>
          </p:nvSpPr>
          <p:spPr bwMode="gray">
            <a:xfrm>
              <a:off x="1124084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2" name="Rechteck 101"/>
            <p:cNvSpPr/>
            <p:nvPr/>
          </p:nvSpPr>
          <p:spPr bwMode="gray">
            <a:xfrm>
              <a:off x="59055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3" name="Rechteck 102"/>
            <p:cNvSpPr/>
            <p:nvPr/>
          </p:nvSpPr>
          <p:spPr bwMode="gray">
            <a:xfrm>
              <a:off x="103431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4" name="Rechteck 103"/>
            <p:cNvSpPr/>
            <p:nvPr/>
          </p:nvSpPr>
          <p:spPr bwMode="gray">
            <a:xfrm>
              <a:off x="147807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5" name="Rechteck 104"/>
            <p:cNvSpPr/>
            <p:nvPr/>
          </p:nvSpPr>
          <p:spPr bwMode="gray">
            <a:xfrm>
              <a:off x="192183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6" name="Rechteck 105"/>
            <p:cNvSpPr/>
            <p:nvPr/>
          </p:nvSpPr>
          <p:spPr bwMode="gray">
            <a:xfrm>
              <a:off x="547193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7" name="Rechteck 106"/>
            <p:cNvSpPr/>
            <p:nvPr/>
          </p:nvSpPr>
          <p:spPr bwMode="gray">
            <a:xfrm>
              <a:off x="502817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8" name="Rechteck 107"/>
            <p:cNvSpPr/>
            <p:nvPr/>
          </p:nvSpPr>
          <p:spPr bwMode="gray">
            <a:xfrm>
              <a:off x="5915694" y="1973975"/>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9" name="Rechteck 108"/>
            <p:cNvSpPr/>
            <p:nvPr/>
          </p:nvSpPr>
          <p:spPr bwMode="gray">
            <a:xfrm>
              <a:off x="4140646" y="1973975"/>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60</a:t>
              </a:r>
            </a:p>
          </p:txBody>
        </p:sp>
        <p:sp>
          <p:nvSpPr>
            <p:cNvPr id="110" name="Rechteck 109"/>
            <p:cNvSpPr/>
            <p:nvPr/>
          </p:nvSpPr>
          <p:spPr bwMode="gray">
            <a:xfrm>
              <a:off x="369688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1" name="Rechteck 110"/>
            <p:cNvSpPr/>
            <p:nvPr/>
          </p:nvSpPr>
          <p:spPr bwMode="gray">
            <a:xfrm>
              <a:off x="458440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2" name="Rechteck 111"/>
            <p:cNvSpPr/>
            <p:nvPr/>
          </p:nvSpPr>
          <p:spPr bwMode="gray">
            <a:xfrm>
              <a:off x="680321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3" name="Rechteck 112"/>
            <p:cNvSpPr/>
            <p:nvPr/>
          </p:nvSpPr>
          <p:spPr bwMode="gray">
            <a:xfrm>
              <a:off x="635945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4" name="Rechteck 113"/>
            <p:cNvSpPr/>
            <p:nvPr/>
          </p:nvSpPr>
          <p:spPr bwMode="gray">
            <a:xfrm>
              <a:off x="7246980" y="1973975"/>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solidFill>
                    <a:schemeClr val="tx1"/>
                  </a:solidFill>
                  <a:latin typeface="+mj-lt"/>
                </a:rPr>
                <a:t>60</a:t>
              </a:r>
            </a:p>
          </p:txBody>
        </p:sp>
        <p:sp>
          <p:nvSpPr>
            <p:cNvPr id="115" name="Rechteck 114"/>
            <p:cNvSpPr/>
            <p:nvPr/>
          </p:nvSpPr>
          <p:spPr bwMode="gray">
            <a:xfrm>
              <a:off x="813450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6" name="Rechteck 115"/>
            <p:cNvSpPr/>
            <p:nvPr/>
          </p:nvSpPr>
          <p:spPr bwMode="gray">
            <a:xfrm>
              <a:off x="769074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7" name="Rechteck 116"/>
            <p:cNvSpPr/>
            <p:nvPr/>
          </p:nvSpPr>
          <p:spPr bwMode="gray">
            <a:xfrm>
              <a:off x="857826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8" name="Rechteck 117"/>
            <p:cNvSpPr/>
            <p:nvPr/>
          </p:nvSpPr>
          <p:spPr bwMode="gray">
            <a:xfrm>
              <a:off x="280936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9" name="Rechteck 118"/>
            <p:cNvSpPr/>
            <p:nvPr/>
          </p:nvSpPr>
          <p:spPr bwMode="gray">
            <a:xfrm>
              <a:off x="236559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0" name="Rechteck 119"/>
            <p:cNvSpPr/>
            <p:nvPr/>
          </p:nvSpPr>
          <p:spPr bwMode="gray">
            <a:xfrm>
              <a:off x="325312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1" name="Rechteck 120"/>
            <p:cNvSpPr/>
            <p:nvPr/>
          </p:nvSpPr>
          <p:spPr bwMode="gray">
            <a:xfrm>
              <a:off x="902202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2" name="Rechteck 121"/>
            <p:cNvSpPr/>
            <p:nvPr/>
          </p:nvSpPr>
          <p:spPr bwMode="gray">
            <a:xfrm>
              <a:off x="946579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123" name="Rechteck 122"/>
            <p:cNvSpPr/>
            <p:nvPr/>
          </p:nvSpPr>
          <p:spPr bwMode="gray">
            <a:xfrm>
              <a:off x="990955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4" name="Rechteck 123"/>
            <p:cNvSpPr/>
            <p:nvPr/>
          </p:nvSpPr>
          <p:spPr bwMode="gray">
            <a:xfrm>
              <a:off x="1035331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5" name="Rechteck 124"/>
            <p:cNvSpPr/>
            <p:nvPr/>
          </p:nvSpPr>
          <p:spPr bwMode="gray">
            <a:xfrm>
              <a:off x="1079707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6" name="Rechteck 125"/>
            <p:cNvSpPr/>
            <p:nvPr/>
          </p:nvSpPr>
          <p:spPr bwMode="gray">
            <a:xfrm>
              <a:off x="1124084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7" name="Rechteck 126"/>
            <p:cNvSpPr/>
            <p:nvPr/>
          </p:nvSpPr>
          <p:spPr bwMode="gray">
            <a:xfrm>
              <a:off x="59055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8" name="Rechteck 127"/>
            <p:cNvSpPr/>
            <p:nvPr/>
          </p:nvSpPr>
          <p:spPr bwMode="gray">
            <a:xfrm>
              <a:off x="103431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9" name="Rechteck 128"/>
            <p:cNvSpPr/>
            <p:nvPr/>
          </p:nvSpPr>
          <p:spPr bwMode="gray">
            <a:xfrm>
              <a:off x="147807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0" name="Rechteck 129"/>
            <p:cNvSpPr/>
            <p:nvPr/>
          </p:nvSpPr>
          <p:spPr bwMode="gray">
            <a:xfrm>
              <a:off x="192183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1" name="Rechteck 130"/>
            <p:cNvSpPr/>
            <p:nvPr/>
          </p:nvSpPr>
          <p:spPr bwMode="gray">
            <a:xfrm>
              <a:off x="547193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2" name="Rechteck 131"/>
            <p:cNvSpPr/>
            <p:nvPr/>
          </p:nvSpPr>
          <p:spPr bwMode="gray">
            <a:xfrm>
              <a:off x="502817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3" name="Rechteck 132"/>
            <p:cNvSpPr/>
            <p:nvPr/>
          </p:nvSpPr>
          <p:spPr bwMode="gray">
            <a:xfrm>
              <a:off x="5915694" y="1560514"/>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70</a:t>
              </a:r>
            </a:p>
          </p:txBody>
        </p:sp>
        <p:sp>
          <p:nvSpPr>
            <p:cNvPr id="134" name="Rechteck 133"/>
            <p:cNvSpPr/>
            <p:nvPr/>
          </p:nvSpPr>
          <p:spPr bwMode="gray">
            <a:xfrm>
              <a:off x="414064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5" name="Rechteck 134"/>
            <p:cNvSpPr/>
            <p:nvPr/>
          </p:nvSpPr>
          <p:spPr bwMode="gray">
            <a:xfrm>
              <a:off x="369688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6" name="Rechteck 135"/>
            <p:cNvSpPr/>
            <p:nvPr/>
          </p:nvSpPr>
          <p:spPr bwMode="gray">
            <a:xfrm>
              <a:off x="458440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7" name="Rechteck 136"/>
            <p:cNvSpPr/>
            <p:nvPr/>
          </p:nvSpPr>
          <p:spPr bwMode="gray">
            <a:xfrm>
              <a:off x="680321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8" name="Rechteck 137"/>
            <p:cNvSpPr/>
            <p:nvPr/>
          </p:nvSpPr>
          <p:spPr bwMode="gray">
            <a:xfrm>
              <a:off x="635945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9" name="Rechteck 138"/>
            <p:cNvSpPr/>
            <p:nvPr/>
          </p:nvSpPr>
          <p:spPr bwMode="gray">
            <a:xfrm>
              <a:off x="724698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0" name="Rechteck 139"/>
            <p:cNvSpPr/>
            <p:nvPr/>
          </p:nvSpPr>
          <p:spPr bwMode="gray">
            <a:xfrm>
              <a:off x="813450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1" name="Rechteck 140"/>
            <p:cNvSpPr/>
            <p:nvPr/>
          </p:nvSpPr>
          <p:spPr bwMode="gray">
            <a:xfrm>
              <a:off x="769074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2" name="Rechteck 141"/>
            <p:cNvSpPr/>
            <p:nvPr/>
          </p:nvSpPr>
          <p:spPr bwMode="gray">
            <a:xfrm>
              <a:off x="857826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143" name="Rechteck 142"/>
            <p:cNvSpPr/>
            <p:nvPr/>
          </p:nvSpPr>
          <p:spPr bwMode="gray">
            <a:xfrm>
              <a:off x="280936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4" name="Rechteck 143"/>
            <p:cNvSpPr/>
            <p:nvPr/>
          </p:nvSpPr>
          <p:spPr bwMode="gray">
            <a:xfrm>
              <a:off x="236559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5" name="Rechteck 144"/>
            <p:cNvSpPr/>
            <p:nvPr/>
          </p:nvSpPr>
          <p:spPr bwMode="gray">
            <a:xfrm>
              <a:off x="325312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6" name="Rechteck 145"/>
            <p:cNvSpPr/>
            <p:nvPr/>
          </p:nvSpPr>
          <p:spPr bwMode="gray">
            <a:xfrm>
              <a:off x="902202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7" name="Rechteck 146"/>
            <p:cNvSpPr/>
            <p:nvPr/>
          </p:nvSpPr>
          <p:spPr bwMode="gray">
            <a:xfrm>
              <a:off x="946579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8" name="Rechteck 147"/>
            <p:cNvSpPr/>
            <p:nvPr/>
          </p:nvSpPr>
          <p:spPr bwMode="gray">
            <a:xfrm>
              <a:off x="990955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9" name="Rechteck 148"/>
            <p:cNvSpPr/>
            <p:nvPr/>
          </p:nvSpPr>
          <p:spPr bwMode="gray">
            <a:xfrm>
              <a:off x="1035331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0" name="Rechteck 149"/>
            <p:cNvSpPr/>
            <p:nvPr/>
          </p:nvSpPr>
          <p:spPr bwMode="gray">
            <a:xfrm>
              <a:off x="1079707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1" name="Rechteck 150"/>
            <p:cNvSpPr/>
            <p:nvPr/>
          </p:nvSpPr>
          <p:spPr bwMode="gray">
            <a:xfrm>
              <a:off x="1124084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2" name="Rechteck 151"/>
            <p:cNvSpPr/>
            <p:nvPr/>
          </p:nvSpPr>
          <p:spPr bwMode="gray">
            <a:xfrm>
              <a:off x="59055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3" name="Rechteck 152"/>
            <p:cNvSpPr/>
            <p:nvPr/>
          </p:nvSpPr>
          <p:spPr bwMode="gray">
            <a:xfrm>
              <a:off x="103431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4" name="Rechteck 153"/>
            <p:cNvSpPr/>
            <p:nvPr/>
          </p:nvSpPr>
          <p:spPr bwMode="gray">
            <a:xfrm>
              <a:off x="147807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5" name="Rechteck 154"/>
            <p:cNvSpPr/>
            <p:nvPr/>
          </p:nvSpPr>
          <p:spPr bwMode="gray">
            <a:xfrm>
              <a:off x="192183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6" name="Rechteck 155"/>
            <p:cNvSpPr/>
            <p:nvPr/>
          </p:nvSpPr>
          <p:spPr bwMode="gray">
            <a:xfrm>
              <a:off x="5471932" y="4041281"/>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7" name="Rechteck 156"/>
            <p:cNvSpPr/>
            <p:nvPr/>
          </p:nvSpPr>
          <p:spPr bwMode="gray">
            <a:xfrm>
              <a:off x="502817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8" name="Rechteck 157"/>
            <p:cNvSpPr/>
            <p:nvPr/>
          </p:nvSpPr>
          <p:spPr bwMode="gray">
            <a:xfrm>
              <a:off x="5915694"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9" name="Rechteck 158"/>
            <p:cNvSpPr/>
            <p:nvPr/>
          </p:nvSpPr>
          <p:spPr bwMode="gray">
            <a:xfrm>
              <a:off x="4140646" y="4041281"/>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0" name="Rechteck 159"/>
            <p:cNvSpPr/>
            <p:nvPr/>
          </p:nvSpPr>
          <p:spPr bwMode="gray">
            <a:xfrm>
              <a:off x="3696884" y="4041281"/>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1" name="Rechteck 160"/>
            <p:cNvSpPr/>
            <p:nvPr/>
          </p:nvSpPr>
          <p:spPr bwMode="gray">
            <a:xfrm>
              <a:off x="4584408" y="4041281"/>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2" name="Rechteck 161"/>
            <p:cNvSpPr/>
            <p:nvPr/>
          </p:nvSpPr>
          <p:spPr bwMode="gray">
            <a:xfrm>
              <a:off x="680321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3" name="Rechteck 162"/>
            <p:cNvSpPr/>
            <p:nvPr/>
          </p:nvSpPr>
          <p:spPr bwMode="gray">
            <a:xfrm>
              <a:off x="6359456" y="4041281"/>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4" name="Rechteck 163"/>
            <p:cNvSpPr/>
            <p:nvPr/>
          </p:nvSpPr>
          <p:spPr bwMode="gray">
            <a:xfrm>
              <a:off x="7246980" y="4041281"/>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5" name="Rechteck 164"/>
            <p:cNvSpPr/>
            <p:nvPr/>
          </p:nvSpPr>
          <p:spPr bwMode="gray">
            <a:xfrm>
              <a:off x="8134504" y="4041281"/>
              <a:ext cx="357431" cy="357431"/>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6" name="Rechteck 165"/>
            <p:cNvSpPr/>
            <p:nvPr/>
          </p:nvSpPr>
          <p:spPr bwMode="gray">
            <a:xfrm>
              <a:off x="7690742" y="4041281"/>
              <a:ext cx="357431" cy="3574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7" name="Rechteck 166"/>
            <p:cNvSpPr/>
            <p:nvPr/>
          </p:nvSpPr>
          <p:spPr bwMode="gray">
            <a:xfrm>
              <a:off x="857826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8" name="Rechteck 167"/>
            <p:cNvSpPr/>
            <p:nvPr/>
          </p:nvSpPr>
          <p:spPr bwMode="gray">
            <a:xfrm>
              <a:off x="280936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9" name="Rechteck 168"/>
            <p:cNvSpPr/>
            <p:nvPr/>
          </p:nvSpPr>
          <p:spPr bwMode="gray">
            <a:xfrm>
              <a:off x="236559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0" name="Rechteck 169"/>
            <p:cNvSpPr/>
            <p:nvPr/>
          </p:nvSpPr>
          <p:spPr bwMode="gray">
            <a:xfrm>
              <a:off x="325312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1" name="Rechteck 170"/>
            <p:cNvSpPr/>
            <p:nvPr/>
          </p:nvSpPr>
          <p:spPr bwMode="gray">
            <a:xfrm>
              <a:off x="902202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2" name="Rechteck 171"/>
            <p:cNvSpPr/>
            <p:nvPr/>
          </p:nvSpPr>
          <p:spPr bwMode="gray">
            <a:xfrm>
              <a:off x="946579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3" name="Rechteck 172"/>
            <p:cNvSpPr/>
            <p:nvPr/>
          </p:nvSpPr>
          <p:spPr bwMode="gray">
            <a:xfrm>
              <a:off x="990955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4" name="Rechteck 173"/>
            <p:cNvSpPr/>
            <p:nvPr/>
          </p:nvSpPr>
          <p:spPr bwMode="gray">
            <a:xfrm>
              <a:off x="1035331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5" name="Rechteck 174"/>
            <p:cNvSpPr/>
            <p:nvPr/>
          </p:nvSpPr>
          <p:spPr bwMode="gray">
            <a:xfrm>
              <a:off x="1079707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176" name="Rechteck 175"/>
            <p:cNvSpPr/>
            <p:nvPr/>
          </p:nvSpPr>
          <p:spPr bwMode="gray">
            <a:xfrm>
              <a:off x="59055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7" name="Rechteck 176"/>
            <p:cNvSpPr/>
            <p:nvPr/>
          </p:nvSpPr>
          <p:spPr bwMode="gray">
            <a:xfrm>
              <a:off x="103431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8" name="Rechteck 177"/>
            <p:cNvSpPr/>
            <p:nvPr/>
          </p:nvSpPr>
          <p:spPr bwMode="gray">
            <a:xfrm>
              <a:off x="147807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9" name="Rechteck 178"/>
            <p:cNvSpPr/>
            <p:nvPr/>
          </p:nvSpPr>
          <p:spPr bwMode="gray">
            <a:xfrm>
              <a:off x="192183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0" name="Inhaltsplatzhalter 19"/>
          <p:cNvSpPr txBox="1">
            <a:spLocks/>
          </p:cNvSpPr>
          <p:nvPr/>
        </p:nvSpPr>
        <p:spPr>
          <a:xfrm>
            <a:off x="398199" y="5133910"/>
            <a:ext cx="2783267" cy="671578"/>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1">
                    <a:lumMod val="60000"/>
                    <a:lumOff val="40000"/>
                  </a:schemeClr>
                </a:solidFill>
                <a:latin typeface="Bebas Neue" panose="020B0506020202020201" pitchFamily="34" charset="0"/>
              </a:rPr>
              <a:t>DESCRIPTION</a:t>
            </a:r>
            <a:r>
              <a:rPr lang="en-US" sz="1200" dirty="0" smtClean="0">
                <a:solidFill>
                  <a:schemeClr val="bg1"/>
                </a:solidFill>
                <a:latin typeface="Bebas Neue" panose="020B0506020202020201" pitchFamily="34" charset="0"/>
              </a:rPr>
              <a:t/>
            </a:r>
            <a:br>
              <a:rPr lang="en-US" sz="1200" dirty="0" smtClean="0">
                <a:solidFill>
                  <a:schemeClr val="bg1"/>
                </a:solidFill>
                <a:latin typeface="Bebas Neue" panose="020B0506020202020201" pitchFamily="34" charset="0"/>
              </a:rPr>
            </a:b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181" name="Inhaltsplatzhalter 19"/>
          <p:cNvSpPr txBox="1">
            <a:spLocks/>
          </p:cNvSpPr>
          <p:nvPr/>
        </p:nvSpPr>
        <p:spPr>
          <a:xfrm>
            <a:off x="3181466" y="5133910"/>
            <a:ext cx="2783267" cy="671578"/>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3"/>
                </a:solidFill>
                <a:latin typeface="Bebas Neue" panose="020B0506020202020201" pitchFamily="34" charset="0"/>
              </a:rPr>
              <a:t>DESCRIPTION</a:t>
            </a:r>
            <a:r>
              <a:rPr lang="en-US" sz="1200" dirty="0" smtClean="0">
                <a:solidFill>
                  <a:schemeClr val="bg1"/>
                </a:solidFill>
                <a:latin typeface="Bebas Neue" panose="020B0506020202020201" pitchFamily="34" charset="0"/>
              </a:rPr>
              <a:t/>
            </a:r>
            <a:br>
              <a:rPr lang="en-US" sz="1200" dirty="0" smtClean="0">
                <a:solidFill>
                  <a:schemeClr val="bg1"/>
                </a:solidFill>
                <a:latin typeface="Bebas Neue" panose="020B0506020202020201" pitchFamily="34" charset="0"/>
              </a:rPr>
            </a:b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182" name="Inhaltsplatzhalter 19"/>
          <p:cNvSpPr txBox="1">
            <a:spLocks/>
          </p:cNvSpPr>
          <p:nvPr/>
        </p:nvSpPr>
        <p:spPr>
          <a:xfrm>
            <a:off x="5964733" y="5133910"/>
            <a:ext cx="2783267" cy="671578"/>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bg1">
                    <a:lumMod val="95000"/>
                  </a:schemeClr>
                </a:solidFill>
                <a:latin typeface="Bebas Neue" panose="020B0506020202020201" pitchFamily="34" charset="0"/>
              </a:rPr>
              <a:t>DESCRIPTION</a:t>
            </a:r>
            <a:r>
              <a:rPr lang="en-US" sz="1200" dirty="0" smtClean="0">
                <a:solidFill>
                  <a:schemeClr val="bg1"/>
                </a:solidFill>
                <a:latin typeface="Bebas Neue" panose="020B0506020202020201" pitchFamily="34" charset="0"/>
              </a:rPr>
              <a:t/>
            </a:r>
            <a:br>
              <a:rPr lang="en-US" sz="1200" dirty="0" smtClean="0">
                <a:solidFill>
                  <a:schemeClr val="bg1"/>
                </a:solidFill>
                <a:latin typeface="Bebas Neue" panose="020B0506020202020201" pitchFamily="34" charset="0"/>
              </a:rPr>
            </a:br>
            <a:r>
              <a:rPr lang="en-US" sz="1400" dirty="0" smtClean="0">
                <a:solidFill>
                  <a:schemeClr val="bg1"/>
                </a:solidFill>
              </a:rPr>
              <a:t>This text can be replaced with your own text. This is a placeholder text. </a:t>
            </a:r>
            <a:endParaRPr lang="en-US" sz="1400" dirty="0">
              <a:solidFill>
                <a:schemeClr val="bg1"/>
              </a:solidFill>
            </a:endParaRPr>
          </a:p>
        </p:txBody>
      </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Rechteck 183"/>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4" name="Gruppieren 3"/>
          <p:cNvGrpSpPr/>
          <p:nvPr/>
        </p:nvGrpSpPr>
        <p:grpSpPr bwMode="gray">
          <a:xfrm>
            <a:off x="398199" y="2486273"/>
            <a:ext cx="8342576" cy="2151025"/>
            <a:chOff x="590550" y="1560514"/>
            <a:chExt cx="11007725" cy="2838198"/>
          </a:xfrm>
        </p:grpSpPr>
        <p:sp>
          <p:nvSpPr>
            <p:cNvPr id="5" name="Rechteck 4"/>
            <p:cNvSpPr/>
            <p:nvPr/>
          </p:nvSpPr>
          <p:spPr bwMode="gray">
            <a:xfrm>
              <a:off x="5471932"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 name="Rechteck 5"/>
            <p:cNvSpPr/>
            <p:nvPr/>
          </p:nvSpPr>
          <p:spPr bwMode="gray">
            <a:xfrm>
              <a:off x="502817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 name="Rechteck 6"/>
            <p:cNvSpPr/>
            <p:nvPr/>
          </p:nvSpPr>
          <p:spPr bwMode="gray">
            <a:xfrm>
              <a:off x="5915694"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 name="Rechteck 7"/>
            <p:cNvSpPr/>
            <p:nvPr/>
          </p:nvSpPr>
          <p:spPr bwMode="gray">
            <a:xfrm>
              <a:off x="4140646"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 name="Rechteck 8"/>
            <p:cNvSpPr/>
            <p:nvPr/>
          </p:nvSpPr>
          <p:spPr bwMode="gray">
            <a:xfrm>
              <a:off x="3696884"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 name="Rechteck 9"/>
            <p:cNvSpPr/>
            <p:nvPr/>
          </p:nvSpPr>
          <p:spPr bwMode="gray">
            <a:xfrm>
              <a:off x="4584408"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 name="Rechteck 10"/>
            <p:cNvSpPr/>
            <p:nvPr/>
          </p:nvSpPr>
          <p:spPr bwMode="gray">
            <a:xfrm>
              <a:off x="6803218"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 name="Rechteck 11"/>
            <p:cNvSpPr/>
            <p:nvPr/>
          </p:nvSpPr>
          <p:spPr bwMode="gray">
            <a:xfrm>
              <a:off x="6359456"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 name="Rechteck 12"/>
            <p:cNvSpPr/>
            <p:nvPr/>
          </p:nvSpPr>
          <p:spPr bwMode="gray">
            <a:xfrm>
              <a:off x="724698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 name="Rechteck 13"/>
            <p:cNvSpPr/>
            <p:nvPr/>
          </p:nvSpPr>
          <p:spPr bwMode="gray">
            <a:xfrm>
              <a:off x="8134504"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 name="Rechteck 14"/>
            <p:cNvSpPr/>
            <p:nvPr/>
          </p:nvSpPr>
          <p:spPr bwMode="gray">
            <a:xfrm>
              <a:off x="7690742"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 name="Rechteck 15"/>
            <p:cNvSpPr/>
            <p:nvPr/>
          </p:nvSpPr>
          <p:spPr bwMode="gray">
            <a:xfrm>
              <a:off x="8578266"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 name="Rechteck 16"/>
            <p:cNvSpPr/>
            <p:nvPr/>
          </p:nvSpPr>
          <p:spPr bwMode="gray">
            <a:xfrm>
              <a:off x="280936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8" name="Rechteck 17"/>
            <p:cNvSpPr/>
            <p:nvPr/>
          </p:nvSpPr>
          <p:spPr bwMode="gray">
            <a:xfrm>
              <a:off x="2365598"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9" name="Rechteck 18"/>
            <p:cNvSpPr/>
            <p:nvPr/>
          </p:nvSpPr>
          <p:spPr bwMode="gray">
            <a:xfrm>
              <a:off x="3253122"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0" name="Rechteck 19"/>
            <p:cNvSpPr/>
            <p:nvPr/>
          </p:nvSpPr>
          <p:spPr bwMode="gray">
            <a:xfrm>
              <a:off x="9022028"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1" name="Rechteck 20"/>
            <p:cNvSpPr/>
            <p:nvPr/>
          </p:nvSpPr>
          <p:spPr bwMode="gray">
            <a:xfrm>
              <a:off x="946579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2" name="Rechteck 21"/>
            <p:cNvSpPr/>
            <p:nvPr/>
          </p:nvSpPr>
          <p:spPr bwMode="gray">
            <a:xfrm>
              <a:off x="9909552"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23" name="Rechteck 22"/>
            <p:cNvSpPr/>
            <p:nvPr/>
          </p:nvSpPr>
          <p:spPr bwMode="gray">
            <a:xfrm>
              <a:off x="10353314"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4" name="Rechteck 23"/>
            <p:cNvSpPr/>
            <p:nvPr/>
          </p:nvSpPr>
          <p:spPr bwMode="gray">
            <a:xfrm>
              <a:off x="10797076" y="362781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5" name="Rechteck 24"/>
            <p:cNvSpPr/>
            <p:nvPr/>
          </p:nvSpPr>
          <p:spPr bwMode="gray">
            <a:xfrm>
              <a:off x="11240844"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6" name="Rechteck 25"/>
            <p:cNvSpPr/>
            <p:nvPr/>
          </p:nvSpPr>
          <p:spPr bwMode="gray">
            <a:xfrm>
              <a:off x="59055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7" name="Rechteck 26"/>
            <p:cNvSpPr/>
            <p:nvPr/>
          </p:nvSpPr>
          <p:spPr bwMode="gray">
            <a:xfrm>
              <a:off x="1034312" y="362781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8" name="Rechteck 27"/>
            <p:cNvSpPr/>
            <p:nvPr/>
          </p:nvSpPr>
          <p:spPr bwMode="gray">
            <a:xfrm>
              <a:off x="1478074" y="362781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29" name="Rechteck 28"/>
            <p:cNvSpPr/>
            <p:nvPr/>
          </p:nvSpPr>
          <p:spPr bwMode="gray">
            <a:xfrm>
              <a:off x="1921836"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0" name="Rechteck 29"/>
            <p:cNvSpPr/>
            <p:nvPr/>
          </p:nvSpPr>
          <p:spPr bwMode="gray">
            <a:xfrm>
              <a:off x="5471932"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1" name="Rechteck 30"/>
            <p:cNvSpPr/>
            <p:nvPr/>
          </p:nvSpPr>
          <p:spPr bwMode="gray">
            <a:xfrm>
              <a:off x="5028170"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30</a:t>
              </a:r>
            </a:p>
          </p:txBody>
        </p:sp>
        <p:sp>
          <p:nvSpPr>
            <p:cNvPr id="32" name="Rechteck 31"/>
            <p:cNvSpPr/>
            <p:nvPr/>
          </p:nvSpPr>
          <p:spPr bwMode="gray">
            <a:xfrm>
              <a:off x="5915694"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3" name="Rechteck 32"/>
            <p:cNvSpPr/>
            <p:nvPr/>
          </p:nvSpPr>
          <p:spPr bwMode="gray">
            <a:xfrm>
              <a:off x="4140646"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4" name="Rechteck 33"/>
            <p:cNvSpPr/>
            <p:nvPr/>
          </p:nvSpPr>
          <p:spPr bwMode="gray">
            <a:xfrm>
              <a:off x="3696884"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5" name="Rechteck 34"/>
            <p:cNvSpPr/>
            <p:nvPr/>
          </p:nvSpPr>
          <p:spPr bwMode="gray">
            <a:xfrm>
              <a:off x="4584408"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6" name="Rechteck 35"/>
            <p:cNvSpPr/>
            <p:nvPr/>
          </p:nvSpPr>
          <p:spPr bwMode="gray">
            <a:xfrm>
              <a:off x="6803218"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30</a:t>
              </a:r>
            </a:p>
          </p:txBody>
        </p:sp>
        <p:sp>
          <p:nvSpPr>
            <p:cNvPr id="37" name="Rechteck 36"/>
            <p:cNvSpPr/>
            <p:nvPr/>
          </p:nvSpPr>
          <p:spPr bwMode="gray">
            <a:xfrm>
              <a:off x="6359456"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8" name="Rechteck 37"/>
            <p:cNvSpPr/>
            <p:nvPr/>
          </p:nvSpPr>
          <p:spPr bwMode="gray">
            <a:xfrm>
              <a:off x="7246980"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39" name="Rechteck 38"/>
            <p:cNvSpPr/>
            <p:nvPr/>
          </p:nvSpPr>
          <p:spPr bwMode="gray">
            <a:xfrm>
              <a:off x="8134504"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0" name="Rechteck 39"/>
            <p:cNvSpPr/>
            <p:nvPr/>
          </p:nvSpPr>
          <p:spPr bwMode="gray">
            <a:xfrm>
              <a:off x="7690742"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41" name="Rechteck 40"/>
            <p:cNvSpPr/>
            <p:nvPr/>
          </p:nvSpPr>
          <p:spPr bwMode="gray">
            <a:xfrm>
              <a:off x="8578266"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2" name="Rechteck 41"/>
            <p:cNvSpPr/>
            <p:nvPr/>
          </p:nvSpPr>
          <p:spPr bwMode="gray">
            <a:xfrm>
              <a:off x="2809360"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3" name="Rechteck 42"/>
            <p:cNvSpPr/>
            <p:nvPr/>
          </p:nvSpPr>
          <p:spPr bwMode="gray">
            <a:xfrm>
              <a:off x="2365598"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4" name="Rechteck 43"/>
            <p:cNvSpPr/>
            <p:nvPr/>
          </p:nvSpPr>
          <p:spPr bwMode="gray">
            <a:xfrm>
              <a:off x="3253122"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5" name="Rechteck 44"/>
            <p:cNvSpPr/>
            <p:nvPr/>
          </p:nvSpPr>
          <p:spPr bwMode="gray">
            <a:xfrm>
              <a:off x="9022028"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6" name="Rechteck 45"/>
            <p:cNvSpPr/>
            <p:nvPr/>
          </p:nvSpPr>
          <p:spPr bwMode="gray">
            <a:xfrm>
              <a:off x="9465790"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7" name="Rechteck 46"/>
            <p:cNvSpPr/>
            <p:nvPr/>
          </p:nvSpPr>
          <p:spPr bwMode="gray">
            <a:xfrm>
              <a:off x="9909552"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8" name="Rechteck 47"/>
            <p:cNvSpPr/>
            <p:nvPr/>
          </p:nvSpPr>
          <p:spPr bwMode="gray">
            <a:xfrm>
              <a:off x="10353314"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49" name="Rechteck 48"/>
            <p:cNvSpPr/>
            <p:nvPr/>
          </p:nvSpPr>
          <p:spPr bwMode="gray">
            <a:xfrm>
              <a:off x="10797076"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0" name="Rechteck 49"/>
            <p:cNvSpPr/>
            <p:nvPr/>
          </p:nvSpPr>
          <p:spPr bwMode="gray">
            <a:xfrm>
              <a:off x="11240844"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1" name="Rechteck 50"/>
            <p:cNvSpPr/>
            <p:nvPr/>
          </p:nvSpPr>
          <p:spPr bwMode="gray">
            <a:xfrm>
              <a:off x="590550"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2" name="Rechteck 51"/>
            <p:cNvSpPr/>
            <p:nvPr/>
          </p:nvSpPr>
          <p:spPr bwMode="gray">
            <a:xfrm>
              <a:off x="1034312"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3" name="Rechteck 52"/>
            <p:cNvSpPr/>
            <p:nvPr/>
          </p:nvSpPr>
          <p:spPr bwMode="gray">
            <a:xfrm>
              <a:off x="1478074"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30</a:t>
              </a:r>
            </a:p>
          </p:txBody>
        </p:sp>
        <p:sp>
          <p:nvSpPr>
            <p:cNvPr id="54" name="Rechteck 53"/>
            <p:cNvSpPr/>
            <p:nvPr/>
          </p:nvSpPr>
          <p:spPr bwMode="gray">
            <a:xfrm>
              <a:off x="1921836"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5" name="Rechteck 54"/>
            <p:cNvSpPr/>
            <p:nvPr/>
          </p:nvSpPr>
          <p:spPr bwMode="gray">
            <a:xfrm>
              <a:off x="5471932"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6" name="Rechteck 55"/>
            <p:cNvSpPr/>
            <p:nvPr/>
          </p:nvSpPr>
          <p:spPr bwMode="gray">
            <a:xfrm>
              <a:off x="502817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7" name="Rechteck 56"/>
            <p:cNvSpPr/>
            <p:nvPr/>
          </p:nvSpPr>
          <p:spPr bwMode="gray">
            <a:xfrm>
              <a:off x="5915694"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8" name="Rechteck 57"/>
            <p:cNvSpPr/>
            <p:nvPr/>
          </p:nvSpPr>
          <p:spPr bwMode="gray">
            <a:xfrm>
              <a:off x="4140646"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59" name="Rechteck 58"/>
            <p:cNvSpPr/>
            <p:nvPr/>
          </p:nvSpPr>
          <p:spPr bwMode="gray">
            <a:xfrm>
              <a:off x="369688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0" name="Rechteck 59"/>
            <p:cNvSpPr/>
            <p:nvPr/>
          </p:nvSpPr>
          <p:spPr bwMode="gray">
            <a:xfrm>
              <a:off x="4584408"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1" name="Rechteck 60"/>
            <p:cNvSpPr/>
            <p:nvPr/>
          </p:nvSpPr>
          <p:spPr bwMode="gray">
            <a:xfrm>
              <a:off x="6803218"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2" name="Rechteck 61"/>
            <p:cNvSpPr/>
            <p:nvPr/>
          </p:nvSpPr>
          <p:spPr bwMode="gray">
            <a:xfrm>
              <a:off x="6359456"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3" name="Rechteck 62"/>
            <p:cNvSpPr/>
            <p:nvPr/>
          </p:nvSpPr>
          <p:spPr bwMode="gray">
            <a:xfrm>
              <a:off x="724698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64" name="Rechteck 63"/>
            <p:cNvSpPr/>
            <p:nvPr/>
          </p:nvSpPr>
          <p:spPr bwMode="gray">
            <a:xfrm>
              <a:off x="813450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5" name="Rechteck 64"/>
            <p:cNvSpPr/>
            <p:nvPr/>
          </p:nvSpPr>
          <p:spPr bwMode="gray">
            <a:xfrm>
              <a:off x="7690742"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6" name="Rechteck 65"/>
            <p:cNvSpPr/>
            <p:nvPr/>
          </p:nvSpPr>
          <p:spPr bwMode="gray">
            <a:xfrm>
              <a:off x="8578266"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7" name="Rechteck 66"/>
            <p:cNvSpPr/>
            <p:nvPr/>
          </p:nvSpPr>
          <p:spPr bwMode="gray">
            <a:xfrm>
              <a:off x="280936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8" name="Rechteck 67"/>
            <p:cNvSpPr/>
            <p:nvPr/>
          </p:nvSpPr>
          <p:spPr bwMode="gray">
            <a:xfrm>
              <a:off x="2365598"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69" name="Rechteck 68"/>
            <p:cNvSpPr/>
            <p:nvPr/>
          </p:nvSpPr>
          <p:spPr bwMode="gray">
            <a:xfrm>
              <a:off x="3253122"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0" name="Rechteck 69"/>
            <p:cNvSpPr/>
            <p:nvPr/>
          </p:nvSpPr>
          <p:spPr bwMode="gray">
            <a:xfrm>
              <a:off x="9022028"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1" name="Rechteck 70"/>
            <p:cNvSpPr/>
            <p:nvPr/>
          </p:nvSpPr>
          <p:spPr bwMode="gray">
            <a:xfrm>
              <a:off x="946579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2" name="Rechteck 71"/>
            <p:cNvSpPr/>
            <p:nvPr/>
          </p:nvSpPr>
          <p:spPr bwMode="gray">
            <a:xfrm>
              <a:off x="9909552"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3" name="Rechteck 72"/>
            <p:cNvSpPr/>
            <p:nvPr/>
          </p:nvSpPr>
          <p:spPr bwMode="gray">
            <a:xfrm>
              <a:off x="1035331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4" name="Rechteck 73"/>
            <p:cNvSpPr/>
            <p:nvPr/>
          </p:nvSpPr>
          <p:spPr bwMode="gray">
            <a:xfrm>
              <a:off x="10797076" y="2800897"/>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5" name="Rechteck 74"/>
            <p:cNvSpPr/>
            <p:nvPr/>
          </p:nvSpPr>
          <p:spPr bwMode="gray">
            <a:xfrm>
              <a:off x="1124084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6" name="Rechteck 75"/>
            <p:cNvSpPr/>
            <p:nvPr/>
          </p:nvSpPr>
          <p:spPr bwMode="gray">
            <a:xfrm>
              <a:off x="59055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7" name="Rechteck 76"/>
            <p:cNvSpPr/>
            <p:nvPr/>
          </p:nvSpPr>
          <p:spPr bwMode="gray">
            <a:xfrm>
              <a:off x="1034312"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8" name="Rechteck 77"/>
            <p:cNvSpPr/>
            <p:nvPr/>
          </p:nvSpPr>
          <p:spPr bwMode="gray">
            <a:xfrm>
              <a:off x="147807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79" name="Rechteck 78"/>
            <p:cNvSpPr/>
            <p:nvPr/>
          </p:nvSpPr>
          <p:spPr bwMode="gray">
            <a:xfrm>
              <a:off x="1921836"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0" name="Rechteck 79"/>
            <p:cNvSpPr/>
            <p:nvPr/>
          </p:nvSpPr>
          <p:spPr bwMode="gray">
            <a:xfrm>
              <a:off x="5471932"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1" name="Rechteck 80"/>
            <p:cNvSpPr/>
            <p:nvPr/>
          </p:nvSpPr>
          <p:spPr bwMode="gray">
            <a:xfrm>
              <a:off x="5028170"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2" name="Rechteck 81"/>
            <p:cNvSpPr/>
            <p:nvPr/>
          </p:nvSpPr>
          <p:spPr bwMode="gray">
            <a:xfrm>
              <a:off x="5915694"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3" name="Rechteck 82"/>
            <p:cNvSpPr/>
            <p:nvPr/>
          </p:nvSpPr>
          <p:spPr bwMode="gray">
            <a:xfrm>
              <a:off x="4140646"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4" name="Rechteck 83"/>
            <p:cNvSpPr/>
            <p:nvPr/>
          </p:nvSpPr>
          <p:spPr bwMode="gray">
            <a:xfrm>
              <a:off x="3696884"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5" name="Rechteck 84"/>
            <p:cNvSpPr/>
            <p:nvPr/>
          </p:nvSpPr>
          <p:spPr bwMode="gray">
            <a:xfrm>
              <a:off x="4584408"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6" name="Rechteck 85"/>
            <p:cNvSpPr/>
            <p:nvPr/>
          </p:nvSpPr>
          <p:spPr bwMode="gray">
            <a:xfrm>
              <a:off x="6803218"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7" name="Rechteck 86"/>
            <p:cNvSpPr/>
            <p:nvPr/>
          </p:nvSpPr>
          <p:spPr bwMode="gray">
            <a:xfrm>
              <a:off x="6359456"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8" name="Rechteck 87"/>
            <p:cNvSpPr/>
            <p:nvPr/>
          </p:nvSpPr>
          <p:spPr bwMode="gray">
            <a:xfrm>
              <a:off x="7246980"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89" name="Rechteck 88"/>
            <p:cNvSpPr/>
            <p:nvPr/>
          </p:nvSpPr>
          <p:spPr bwMode="gray">
            <a:xfrm>
              <a:off x="8134504"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0" name="Rechteck 89"/>
            <p:cNvSpPr/>
            <p:nvPr/>
          </p:nvSpPr>
          <p:spPr bwMode="gray">
            <a:xfrm>
              <a:off x="7690742"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1" name="Rechteck 90"/>
            <p:cNvSpPr/>
            <p:nvPr/>
          </p:nvSpPr>
          <p:spPr bwMode="gray">
            <a:xfrm>
              <a:off x="8578266"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2" name="Rechteck 91"/>
            <p:cNvSpPr/>
            <p:nvPr/>
          </p:nvSpPr>
          <p:spPr bwMode="gray">
            <a:xfrm>
              <a:off x="2809360"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50</a:t>
              </a:r>
            </a:p>
          </p:txBody>
        </p:sp>
        <p:sp>
          <p:nvSpPr>
            <p:cNvPr id="93" name="Rechteck 92"/>
            <p:cNvSpPr/>
            <p:nvPr/>
          </p:nvSpPr>
          <p:spPr bwMode="gray">
            <a:xfrm>
              <a:off x="2365598"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4" name="Rechteck 93"/>
            <p:cNvSpPr/>
            <p:nvPr/>
          </p:nvSpPr>
          <p:spPr bwMode="gray">
            <a:xfrm>
              <a:off x="3253122"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5" name="Rechteck 94"/>
            <p:cNvSpPr/>
            <p:nvPr/>
          </p:nvSpPr>
          <p:spPr bwMode="gray">
            <a:xfrm>
              <a:off x="9022028"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6" name="Rechteck 95"/>
            <p:cNvSpPr/>
            <p:nvPr/>
          </p:nvSpPr>
          <p:spPr bwMode="gray">
            <a:xfrm>
              <a:off x="9465790"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7" name="Rechteck 96"/>
            <p:cNvSpPr/>
            <p:nvPr/>
          </p:nvSpPr>
          <p:spPr bwMode="gray">
            <a:xfrm>
              <a:off x="9909552"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98" name="Rechteck 97"/>
            <p:cNvSpPr/>
            <p:nvPr/>
          </p:nvSpPr>
          <p:spPr bwMode="gray">
            <a:xfrm>
              <a:off x="10353314"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99" name="Rechteck 98"/>
            <p:cNvSpPr/>
            <p:nvPr/>
          </p:nvSpPr>
          <p:spPr bwMode="gray">
            <a:xfrm>
              <a:off x="10797076"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0" name="Rechteck 99"/>
            <p:cNvSpPr/>
            <p:nvPr/>
          </p:nvSpPr>
          <p:spPr bwMode="gray">
            <a:xfrm>
              <a:off x="11240844" y="2387436"/>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50</a:t>
              </a:r>
            </a:p>
          </p:txBody>
        </p:sp>
        <p:sp>
          <p:nvSpPr>
            <p:cNvPr id="101" name="Rechteck 100"/>
            <p:cNvSpPr/>
            <p:nvPr/>
          </p:nvSpPr>
          <p:spPr bwMode="gray">
            <a:xfrm>
              <a:off x="590550"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2" name="Rechteck 101"/>
            <p:cNvSpPr/>
            <p:nvPr/>
          </p:nvSpPr>
          <p:spPr bwMode="gray">
            <a:xfrm>
              <a:off x="1034312"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3" name="Rechteck 102"/>
            <p:cNvSpPr/>
            <p:nvPr/>
          </p:nvSpPr>
          <p:spPr bwMode="gray">
            <a:xfrm>
              <a:off x="1478074"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4" name="Rechteck 103"/>
            <p:cNvSpPr/>
            <p:nvPr/>
          </p:nvSpPr>
          <p:spPr bwMode="gray">
            <a:xfrm>
              <a:off x="1921836"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5" name="Rechteck 104"/>
            <p:cNvSpPr/>
            <p:nvPr/>
          </p:nvSpPr>
          <p:spPr bwMode="gray">
            <a:xfrm>
              <a:off x="5471932"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6" name="Rechteck 105"/>
            <p:cNvSpPr/>
            <p:nvPr/>
          </p:nvSpPr>
          <p:spPr bwMode="gray">
            <a:xfrm>
              <a:off x="5028170"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7" name="Rechteck 106"/>
            <p:cNvSpPr/>
            <p:nvPr/>
          </p:nvSpPr>
          <p:spPr bwMode="gray">
            <a:xfrm>
              <a:off x="591569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8" name="Rechteck 107"/>
            <p:cNvSpPr/>
            <p:nvPr/>
          </p:nvSpPr>
          <p:spPr bwMode="gray">
            <a:xfrm>
              <a:off x="4140646"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09" name="Rechteck 108"/>
            <p:cNvSpPr/>
            <p:nvPr/>
          </p:nvSpPr>
          <p:spPr bwMode="gray">
            <a:xfrm>
              <a:off x="369688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0" name="Rechteck 109"/>
            <p:cNvSpPr/>
            <p:nvPr/>
          </p:nvSpPr>
          <p:spPr bwMode="gray">
            <a:xfrm>
              <a:off x="4584408"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1" name="Rechteck 110"/>
            <p:cNvSpPr/>
            <p:nvPr/>
          </p:nvSpPr>
          <p:spPr bwMode="gray">
            <a:xfrm>
              <a:off x="6803218"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2" name="Rechteck 111"/>
            <p:cNvSpPr/>
            <p:nvPr/>
          </p:nvSpPr>
          <p:spPr bwMode="gray">
            <a:xfrm>
              <a:off x="6359456"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3" name="Rechteck 112"/>
            <p:cNvSpPr/>
            <p:nvPr/>
          </p:nvSpPr>
          <p:spPr bwMode="gray">
            <a:xfrm>
              <a:off x="7246980"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4" name="Rechteck 113"/>
            <p:cNvSpPr/>
            <p:nvPr/>
          </p:nvSpPr>
          <p:spPr bwMode="gray">
            <a:xfrm>
              <a:off x="8134504"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60</a:t>
              </a:r>
            </a:p>
          </p:txBody>
        </p:sp>
        <p:sp>
          <p:nvSpPr>
            <p:cNvPr id="115" name="Rechteck 114"/>
            <p:cNvSpPr/>
            <p:nvPr/>
          </p:nvSpPr>
          <p:spPr bwMode="gray">
            <a:xfrm>
              <a:off x="7690742"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6" name="Rechteck 115"/>
            <p:cNvSpPr/>
            <p:nvPr/>
          </p:nvSpPr>
          <p:spPr bwMode="gray">
            <a:xfrm>
              <a:off x="8578266"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7" name="Rechteck 116"/>
            <p:cNvSpPr/>
            <p:nvPr/>
          </p:nvSpPr>
          <p:spPr bwMode="gray">
            <a:xfrm>
              <a:off x="2809360"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8" name="Rechteck 117"/>
            <p:cNvSpPr/>
            <p:nvPr/>
          </p:nvSpPr>
          <p:spPr bwMode="gray">
            <a:xfrm>
              <a:off x="2365598"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19" name="Rechteck 118"/>
            <p:cNvSpPr/>
            <p:nvPr/>
          </p:nvSpPr>
          <p:spPr bwMode="gray">
            <a:xfrm>
              <a:off x="3253122"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0" name="Rechteck 119"/>
            <p:cNvSpPr/>
            <p:nvPr/>
          </p:nvSpPr>
          <p:spPr bwMode="gray">
            <a:xfrm>
              <a:off x="9022028"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1" name="Rechteck 120"/>
            <p:cNvSpPr/>
            <p:nvPr/>
          </p:nvSpPr>
          <p:spPr bwMode="gray">
            <a:xfrm>
              <a:off x="9465790"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122" name="Rechteck 121"/>
            <p:cNvSpPr/>
            <p:nvPr/>
          </p:nvSpPr>
          <p:spPr bwMode="gray">
            <a:xfrm>
              <a:off x="9909552"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3" name="Rechteck 122"/>
            <p:cNvSpPr/>
            <p:nvPr/>
          </p:nvSpPr>
          <p:spPr bwMode="gray">
            <a:xfrm>
              <a:off x="1035331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4" name="Rechteck 123"/>
            <p:cNvSpPr/>
            <p:nvPr/>
          </p:nvSpPr>
          <p:spPr bwMode="gray">
            <a:xfrm>
              <a:off x="10797076"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5" name="Rechteck 124"/>
            <p:cNvSpPr/>
            <p:nvPr/>
          </p:nvSpPr>
          <p:spPr bwMode="gray">
            <a:xfrm>
              <a:off x="1124084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6" name="Rechteck 125"/>
            <p:cNvSpPr/>
            <p:nvPr/>
          </p:nvSpPr>
          <p:spPr bwMode="gray">
            <a:xfrm>
              <a:off x="590550"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7" name="Rechteck 126"/>
            <p:cNvSpPr/>
            <p:nvPr/>
          </p:nvSpPr>
          <p:spPr bwMode="gray">
            <a:xfrm>
              <a:off x="1034312"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8" name="Rechteck 127"/>
            <p:cNvSpPr/>
            <p:nvPr/>
          </p:nvSpPr>
          <p:spPr bwMode="gray">
            <a:xfrm>
              <a:off x="147807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29" name="Rechteck 128"/>
            <p:cNvSpPr/>
            <p:nvPr/>
          </p:nvSpPr>
          <p:spPr bwMode="gray">
            <a:xfrm>
              <a:off x="1921836"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0" name="Rechteck 129"/>
            <p:cNvSpPr/>
            <p:nvPr/>
          </p:nvSpPr>
          <p:spPr bwMode="gray">
            <a:xfrm>
              <a:off x="547193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1" name="Rechteck 130"/>
            <p:cNvSpPr/>
            <p:nvPr/>
          </p:nvSpPr>
          <p:spPr bwMode="gray">
            <a:xfrm>
              <a:off x="502817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2" name="Rechteck 131"/>
            <p:cNvSpPr/>
            <p:nvPr/>
          </p:nvSpPr>
          <p:spPr bwMode="gray">
            <a:xfrm>
              <a:off x="591569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3" name="Rechteck 132"/>
            <p:cNvSpPr/>
            <p:nvPr/>
          </p:nvSpPr>
          <p:spPr bwMode="gray">
            <a:xfrm>
              <a:off x="414064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4" name="Rechteck 133"/>
            <p:cNvSpPr/>
            <p:nvPr/>
          </p:nvSpPr>
          <p:spPr bwMode="gray">
            <a:xfrm>
              <a:off x="369688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5" name="Rechteck 134"/>
            <p:cNvSpPr/>
            <p:nvPr/>
          </p:nvSpPr>
          <p:spPr bwMode="gray">
            <a:xfrm>
              <a:off x="4584408"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6" name="Rechteck 135"/>
            <p:cNvSpPr/>
            <p:nvPr/>
          </p:nvSpPr>
          <p:spPr bwMode="gray">
            <a:xfrm>
              <a:off x="6803218"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7" name="Rechteck 136"/>
            <p:cNvSpPr/>
            <p:nvPr/>
          </p:nvSpPr>
          <p:spPr bwMode="gray">
            <a:xfrm>
              <a:off x="635945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8" name="Rechteck 137"/>
            <p:cNvSpPr/>
            <p:nvPr/>
          </p:nvSpPr>
          <p:spPr bwMode="gray">
            <a:xfrm>
              <a:off x="724698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39" name="Rechteck 138"/>
            <p:cNvSpPr/>
            <p:nvPr/>
          </p:nvSpPr>
          <p:spPr bwMode="gray">
            <a:xfrm>
              <a:off x="813450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0" name="Rechteck 139"/>
            <p:cNvSpPr/>
            <p:nvPr/>
          </p:nvSpPr>
          <p:spPr bwMode="gray">
            <a:xfrm>
              <a:off x="769074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1" name="Rechteck 140"/>
            <p:cNvSpPr/>
            <p:nvPr/>
          </p:nvSpPr>
          <p:spPr bwMode="gray">
            <a:xfrm>
              <a:off x="857826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142" name="Rechteck 141"/>
            <p:cNvSpPr/>
            <p:nvPr/>
          </p:nvSpPr>
          <p:spPr bwMode="gray">
            <a:xfrm>
              <a:off x="280936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3" name="Rechteck 142"/>
            <p:cNvSpPr/>
            <p:nvPr/>
          </p:nvSpPr>
          <p:spPr bwMode="gray">
            <a:xfrm>
              <a:off x="2365598"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4" name="Rechteck 143"/>
            <p:cNvSpPr/>
            <p:nvPr/>
          </p:nvSpPr>
          <p:spPr bwMode="gray">
            <a:xfrm>
              <a:off x="325312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5" name="Rechteck 144"/>
            <p:cNvSpPr/>
            <p:nvPr/>
          </p:nvSpPr>
          <p:spPr bwMode="gray">
            <a:xfrm>
              <a:off x="9022028"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6" name="Rechteck 145"/>
            <p:cNvSpPr/>
            <p:nvPr/>
          </p:nvSpPr>
          <p:spPr bwMode="gray">
            <a:xfrm>
              <a:off x="946579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7" name="Rechteck 146"/>
            <p:cNvSpPr/>
            <p:nvPr/>
          </p:nvSpPr>
          <p:spPr bwMode="gray">
            <a:xfrm>
              <a:off x="990955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8" name="Rechteck 147"/>
            <p:cNvSpPr/>
            <p:nvPr/>
          </p:nvSpPr>
          <p:spPr bwMode="gray">
            <a:xfrm>
              <a:off x="1035331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49" name="Rechteck 148"/>
            <p:cNvSpPr/>
            <p:nvPr/>
          </p:nvSpPr>
          <p:spPr bwMode="gray">
            <a:xfrm>
              <a:off x="1079707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0" name="Rechteck 149"/>
            <p:cNvSpPr/>
            <p:nvPr/>
          </p:nvSpPr>
          <p:spPr bwMode="gray">
            <a:xfrm>
              <a:off x="1124084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1" name="Rechteck 150"/>
            <p:cNvSpPr/>
            <p:nvPr/>
          </p:nvSpPr>
          <p:spPr bwMode="gray">
            <a:xfrm>
              <a:off x="59055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2" name="Rechteck 151"/>
            <p:cNvSpPr/>
            <p:nvPr/>
          </p:nvSpPr>
          <p:spPr bwMode="gray">
            <a:xfrm>
              <a:off x="103431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3" name="Rechteck 152"/>
            <p:cNvSpPr/>
            <p:nvPr/>
          </p:nvSpPr>
          <p:spPr bwMode="gray">
            <a:xfrm>
              <a:off x="147807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4" name="Rechteck 153"/>
            <p:cNvSpPr/>
            <p:nvPr/>
          </p:nvSpPr>
          <p:spPr bwMode="gray">
            <a:xfrm>
              <a:off x="192183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5" name="Rechteck 154"/>
            <p:cNvSpPr/>
            <p:nvPr/>
          </p:nvSpPr>
          <p:spPr bwMode="gray">
            <a:xfrm>
              <a:off x="5471932"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6" name="Rechteck 155"/>
            <p:cNvSpPr/>
            <p:nvPr/>
          </p:nvSpPr>
          <p:spPr bwMode="gray">
            <a:xfrm>
              <a:off x="5028170"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7" name="Rechteck 156"/>
            <p:cNvSpPr/>
            <p:nvPr/>
          </p:nvSpPr>
          <p:spPr bwMode="gray">
            <a:xfrm>
              <a:off x="5915694"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58" name="Rechteck 157"/>
            <p:cNvSpPr/>
            <p:nvPr/>
          </p:nvSpPr>
          <p:spPr bwMode="gray">
            <a:xfrm>
              <a:off x="4140646"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10</a:t>
              </a:r>
            </a:p>
          </p:txBody>
        </p:sp>
        <p:sp>
          <p:nvSpPr>
            <p:cNvPr id="159" name="Rechteck 158"/>
            <p:cNvSpPr/>
            <p:nvPr/>
          </p:nvSpPr>
          <p:spPr bwMode="gray">
            <a:xfrm>
              <a:off x="3696884"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0" name="Rechteck 159"/>
            <p:cNvSpPr/>
            <p:nvPr/>
          </p:nvSpPr>
          <p:spPr bwMode="gray">
            <a:xfrm>
              <a:off x="4584408"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1" name="Rechteck 160"/>
            <p:cNvSpPr/>
            <p:nvPr/>
          </p:nvSpPr>
          <p:spPr bwMode="gray">
            <a:xfrm>
              <a:off x="6803218"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2" name="Rechteck 161"/>
            <p:cNvSpPr/>
            <p:nvPr/>
          </p:nvSpPr>
          <p:spPr bwMode="gray">
            <a:xfrm>
              <a:off x="6359456"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3" name="Rechteck 162"/>
            <p:cNvSpPr/>
            <p:nvPr/>
          </p:nvSpPr>
          <p:spPr bwMode="gray">
            <a:xfrm>
              <a:off x="7246980"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4" name="Rechteck 163"/>
            <p:cNvSpPr/>
            <p:nvPr/>
          </p:nvSpPr>
          <p:spPr bwMode="gray">
            <a:xfrm>
              <a:off x="8134504"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5" name="Rechteck 164"/>
            <p:cNvSpPr/>
            <p:nvPr/>
          </p:nvSpPr>
          <p:spPr bwMode="gray">
            <a:xfrm>
              <a:off x="7690742"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6" name="Rechteck 165"/>
            <p:cNvSpPr/>
            <p:nvPr/>
          </p:nvSpPr>
          <p:spPr bwMode="gray">
            <a:xfrm>
              <a:off x="8578266"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10</a:t>
              </a:r>
            </a:p>
          </p:txBody>
        </p:sp>
        <p:sp>
          <p:nvSpPr>
            <p:cNvPr id="167" name="Rechteck 166"/>
            <p:cNvSpPr/>
            <p:nvPr/>
          </p:nvSpPr>
          <p:spPr bwMode="gray">
            <a:xfrm>
              <a:off x="2809360"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8" name="Rechteck 167"/>
            <p:cNvSpPr/>
            <p:nvPr/>
          </p:nvSpPr>
          <p:spPr bwMode="gray">
            <a:xfrm>
              <a:off x="2365598"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69" name="Rechteck 168"/>
            <p:cNvSpPr/>
            <p:nvPr/>
          </p:nvSpPr>
          <p:spPr bwMode="gray">
            <a:xfrm>
              <a:off x="3253122"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0" name="Rechteck 169"/>
            <p:cNvSpPr/>
            <p:nvPr/>
          </p:nvSpPr>
          <p:spPr bwMode="gray">
            <a:xfrm>
              <a:off x="9022028"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1" name="Rechteck 170"/>
            <p:cNvSpPr/>
            <p:nvPr/>
          </p:nvSpPr>
          <p:spPr bwMode="gray">
            <a:xfrm>
              <a:off x="9465790"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2" name="Rechteck 171"/>
            <p:cNvSpPr/>
            <p:nvPr/>
          </p:nvSpPr>
          <p:spPr bwMode="gray">
            <a:xfrm>
              <a:off x="9909552"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3" name="Rechteck 172"/>
            <p:cNvSpPr/>
            <p:nvPr/>
          </p:nvSpPr>
          <p:spPr bwMode="gray">
            <a:xfrm>
              <a:off x="10353314"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4" name="Rechteck 173"/>
            <p:cNvSpPr/>
            <p:nvPr/>
          </p:nvSpPr>
          <p:spPr bwMode="gray">
            <a:xfrm>
              <a:off x="10797076"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 </a:t>
              </a:r>
            </a:p>
          </p:txBody>
        </p:sp>
        <p:sp>
          <p:nvSpPr>
            <p:cNvPr id="175" name="Rechteck 174"/>
            <p:cNvSpPr/>
            <p:nvPr/>
          </p:nvSpPr>
          <p:spPr bwMode="gray">
            <a:xfrm>
              <a:off x="11240844" y="4041281"/>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10</a:t>
              </a:r>
            </a:p>
          </p:txBody>
        </p:sp>
        <p:sp>
          <p:nvSpPr>
            <p:cNvPr id="176" name="Rechteck 175"/>
            <p:cNvSpPr/>
            <p:nvPr/>
          </p:nvSpPr>
          <p:spPr bwMode="gray">
            <a:xfrm>
              <a:off x="590550" y="4041281"/>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100" b="1" dirty="0" smtClean="0">
                  <a:latin typeface="+mj-lt"/>
                </a:rPr>
                <a:t>10</a:t>
              </a:r>
            </a:p>
          </p:txBody>
        </p:sp>
        <p:sp>
          <p:nvSpPr>
            <p:cNvPr id="177" name="Rechteck 176"/>
            <p:cNvSpPr/>
            <p:nvPr/>
          </p:nvSpPr>
          <p:spPr bwMode="gray">
            <a:xfrm>
              <a:off x="1034312"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8" name="Rechteck 177"/>
            <p:cNvSpPr/>
            <p:nvPr/>
          </p:nvSpPr>
          <p:spPr bwMode="gray">
            <a:xfrm>
              <a:off x="1478074"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sp>
          <p:nvSpPr>
            <p:cNvPr id="179" name="Rechteck 178"/>
            <p:cNvSpPr/>
            <p:nvPr/>
          </p:nvSpPr>
          <p:spPr bwMode="gray">
            <a:xfrm>
              <a:off x="1921836"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100" b="1" dirty="0" smtClean="0">
                <a:latin typeface="+mj-lt"/>
              </a:endParaRPr>
            </a:p>
          </p:txBody>
        </p:sp>
      </p:gr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80" name="Gruppieren 179"/>
          <p:cNvGrpSpPr/>
          <p:nvPr/>
        </p:nvGrpSpPr>
        <p:grpSpPr>
          <a:xfrm>
            <a:off x="396000" y="5093993"/>
            <a:ext cx="8344139" cy="711495"/>
            <a:chOff x="396000" y="5093993"/>
            <a:chExt cx="8344139" cy="711495"/>
          </a:xfrm>
        </p:grpSpPr>
        <p:sp>
          <p:nvSpPr>
            <p:cNvPr id="181"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600" dirty="0">
                  <a:solidFill>
                    <a:schemeClr val="accent1">
                      <a:lumMod val="60000"/>
                      <a:lumOff val="40000"/>
                    </a:schemeClr>
                  </a:solidFill>
                  <a:latin typeface="Bebas Neue" panose="020B0506020202020201" pitchFamily="34" charset="0"/>
                </a:rPr>
                <a:t>PLACEHOLDER</a:t>
              </a:r>
              <a:r>
                <a:rPr lang="en-US" sz="1200" dirty="0">
                  <a:solidFill>
                    <a:schemeClr val="bg1"/>
                  </a:solidFill>
                </a:rPr>
                <a:t/>
              </a:r>
              <a:br>
                <a:rPr lang="en-US" sz="1200" dirty="0">
                  <a:solidFill>
                    <a:schemeClr val="bg1"/>
                  </a:solidFill>
                </a:rPr>
              </a:br>
              <a:r>
                <a:rPr lang="en-US" sz="1400" dirty="0">
                  <a:solidFill>
                    <a:schemeClr val="bg1"/>
                  </a:solidFill>
                </a:rPr>
                <a:t>If you don’t want to use the style and size of the fonts as used in this placeholder it is possible to replace it by selecting different options.</a:t>
              </a:r>
            </a:p>
          </p:txBody>
        </p:sp>
        <p:sp>
          <p:nvSpPr>
            <p:cNvPr id="182"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600" dirty="0">
                  <a:solidFill>
                    <a:schemeClr val="accent3"/>
                  </a:solidFill>
                  <a:latin typeface="Bebas Neue" panose="020B0506020202020201" pitchFamily="34" charset="0"/>
                </a:rPr>
                <a:t>PLACEHOLDER</a:t>
              </a:r>
              <a:r>
                <a:rPr lang="en-US" sz="1200" dirty="0">
                  <a:solidFill>
                    <a:schemeClr val="bg1"/>
                  </a:solidFill>
                </a:rPr>
                <a:t/>
              </a:r>
              <a:br>
                <a:rPr lang="en-US" sz="1200" dirty="0">
                  <a:solidFill>
                    <a:schemeClr val="bg1"/>
                  </a:solidFill>
                </a:rPr>
              </a:br>
              <a:r>
                <a:rPr lang="en-US" sz="1400" dirty="0">
                  <a:solidFill>
                    <a:schemeClr val="bg1"/>
                  </a:solidFill>
                </a:rPr>
                <a:t>If you don’t want to use the style and size of the fonts as used in this placeholder it is possible to replace it by selecting different options.</a:t>
              </a:r>
            </a:p>
          </p:txBody>
        </p:sp>
        <p:cxnSp>
          <p:nvCxnSpPr>
            <p:cNvPr id="183" name="Gerade Verbindung 182"/>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hteck 27"/>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25" name="Gruppieren 24"/>
          <p:cNvGrpSpPr/>
          <p:nvPr/>
        </p:nvGrpSpPr>
        <p:grpSpPr>
          <a:xfrm>
            <a:off x="1011202" y="2824908"/>
            <a:ext cx="7130330" cy="1813904"/>
            <a:chOff x="853702" y="1737295"/>
            <a:chExt cx="10490034" cy="2668588"/>
          </a:xfrm>
        </p:grpSpPr>
        <p:grpSp>
          <p:nvGrpSpPr>
            <p:cNvPr id="4" name="Gruppieren 3"/>
            <p:cNvGrpSpPr/>
            <p:nvPr/>
          </p:nvGrpSpPr>
          <p:grpSpPr>
            <a:xfrm>
              <a:off x="5308962" y="3180201"/>
              <a:ext cx="6034774" cy="1225682"/>
              <a:chOff x="5308962" y="3180201"/>
              <a:chExt cx="6034774" cy="1225682"/>
            </a:xfrm>
          </p:grpSpPr>
          <p:sp>
            <p:nvSpPr>
              <p:cNvPr id="5" name="Freeform 6"/>
              <p:cNvSpPr>
                <a:spLocks/>
              </p:cNvSpPr>
              <p:nvPr/>
            </p:nvSpPr>
            <p:spPr bwMode="auto">
              <a:xfrm>
                <a:off x="5308962" y="3213269"/>
                <a:ext cx="6034774" cy="1192614"/>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1">
                  <a:lumMod val="50000"/>
                  <a:alpha val="8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6" name="Gerade Verbindung 5"/>
              <p:cNvCxnSpPr/>
              <p:nvPr/>
            </p:nvCxnSpPr>
            <p:spPr>
              <a:xfrm>
                <a:off x="8326349" y="3252201"/>
                <a:ext cx="0" cy="1146510"/>
              </a:xfrm>
              <a:prstGeom prst="line">
                <a:avLst/>
              </a:prstGeom>
              <a:ln w="19050">
                <a:solidFill>
                  <a:schemeClr val="accent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7" name="Ellipse 6"/>
              <p:cNvSpPr/>
              <p:nvPr/>
            </p:nvSpPr>
            <p:spPr>
              <a:xfrm>
                <a:off x="8289607" y="3180201"/>
                <a:ext cx="73484" cy="720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8" name="Gruppieren 7"/>
            <p:cNvGrpSpPr/>
            <p:nvPr/>
          </p:nvGrpSpPr>
          <p:grpSpPr>
            <a:xfrm>
              <a:off x="853702" y="3266025"/>
              <a:ext cx="6034774" cy="1139858"/>
              <a:chOff x="853702" y="3266025"/>
              <a:chExt cx="6034774" cy="1139858"/>
            </a:xfrm>
          </p:grpSpPr>
          <p:sp>
            <p:nvSpPr>
              <p:cNvPr id="9" name="Freeform 6"/>
              <p:cNvSpPr>
                <a:spLocks/>
              </p:cNvSpPr>
              <p:nvPr/>
            </p:nvSpPr>
            <p:spPr bwMode="auto">
              <a:xfrm>
                <a:off x="853702" y="3302025"/>
                <a:ext cx="6034774" cy="1103858"/>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tx2">
                  <a:lumMod val="50000"/>
                  <a:alpha val="8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10" name="Gruppieren 9"/>
              <p:cNvGrpSpPr/>
              <p:nvPr/>
            </p:nvGrpSpPr>
            <p:grpSpPr>
              <a:xfrm>
                <a:off x="3834347" y="3266025"/>
                <a:ext cx="73484" cy="1132686"/>
                <a:chOff x="7015514" y="3116129"/>
                <a:chExt cx="73484" cy="1288817"/>
              </a:xfrm>
            </p:grpSpPr>
            <p:cxnSp>
              <p:nvCxnSpPr>
                <p:cNvPr id="11" name="Gerade Verbindung 10"/>
                <p:cNvCxnSpPr/>
                <p:nvPr/>
              </p:nvCxnSpPr>
              <p:spPr>
                <a:xfrm>
                  <a:off x="7052256" y="3198054"/>
                  <a:ext cx="0" cy="1206892"/>
                </a:xfrm>
                <a:prstGeom prst="line">
                  <a:avLst/>
                </a:prstGeom>
                <a:ln w="19050">
                  <a:solidFill>
                    <a:schemeClr val="tx2">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12" name="Ellipse 11"/>
                <p:cNvSpPr/>
                <p:nvPr/>
              </p:nvSpPr>
              <p:spPr>
                <a:xfrm>
                  <a:off x="7015514" y="3116129"/>
                  <a:ext cx="73484" cy="81925"/>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grpSp>
          <p:nvGrpSpPr>
            <p:cNvPr id="13" name="Gruppieren 12"/>
            <p:cNvGrpSpPr/>
            <p:nvPr/>
          </p:nvGrpSpPr>
          <p:grpSpPr>
            <a:xfrm>
              <a:off x="2277507" y="2670849"/>
              <a:ext cx="6034774" cy="1735034"/>
              <a:chOff x="2277507" y="2670849"/>
              <a:chExt cx="6034774" cy="1735034"/>
            </a:xfrm>
          </p:grpSpPr>
          <p:sp>
            <p:nvSpPr>
              <p:cNvPr id="14" name="Freeform 6"/>
              <p:cNvSpPr>
                <a:spLocks/>
              </p:cNvSpPr>
              <p:nvPr/>
            </p:nvSpPr>
            <p:spPr bwMode="auto">
              <a:xfrm>
                <a:off x="2277507" y="2716971"/>
                <a:ext cx="6034774" cy="1688912"/>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3">
                  <a:alpha val="8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15" name="Gerade Verbindung 14"/>
              <p:cNvCxnSpPr/>
              <p:nvPr/>
            </p:nvCxnSpPr>
            <p:spPr>
              <a:xfrm>
                <a:off x="5294894" y="2742849"/>
                <a:ext cx="0" cy="1655862"/>
              </a:xfrm>
              <a:prstGeom prst="line">
                <a:avLst/>
              </a:prstGeom>
              <a:ln w="19050">
                <a:solidFill>
                  <a:schemeClr val="accent3"/>
                </a:solidFill>
                <a:tailEnd type="none"/>
              </a:ln>
            </p:spPr>
            <p:style>
              <a:lnRef idx="1">
                <a:schemeClr val="accent1"/>
              </a:lnRef>
              <a:fillRef idx="0">
                <a:schemeClr val="accent1"/>
              </a:fillRef>
              <a:effectRef idx="0">
                <a:schemeClr val="accent1"/>
              </a:effectRef>
              <a:fontRef idx="minor">
                <a:schemeClr val="tx1"/>
              </a:fontRef>
            </p:style>
          </p:cxnSp>
          <p:sp>
            <p:nvSpPr>
              <p:cNvPr id="16" name="Ellipse 15"/>
              <p:cNvSpPr/>
              <p:nvPr/>
            </p:nvSpPr>
            <p:spPr>
              <a:xfrm>
                <a:off x="5258152" y="2670849"/>
                <a:ext cx="73484" cy="72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sp>
          <p:nvSpPr>
            <p:cNvPr id="17" name="Freeform 6"/>
            <p:cNvSpPr>
              <a:spLocks/>
            </p:cNvSpPr>
            <p:nvPr/>
          </p:nvSpPr>
          <p:spPr bwMode="auto">
            <a:xfrm>
              <a:off x="6330430" y="1944323"/>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rgbClr val="349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20.000€</a:t>
              </a:r>
              <a:endParaRPr lang="en-US" sz="1600" dirty="0"/>
            </a:p>
          </p:txBody>
        </p:sp>
        <p:sp>
          <p:nvSpPr>
            <p:cNvPr id="18" name="Freeform 6"/>
            <p:cNvSpPr>
              <a:spLocks/>
            </p:cNvSpPr>
            <p:nvPr/>
          </p:nvSpPr>
          <p:spPr bwMode="auto">
            <a:xfrm>
              <a:off x="7984032" y="2245341"/>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1">
                <a:lumMod val="50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15.000€</a:t>
              </a:r>
              <a:endParaRPr lang="en-US" sz="1600" dirty="0"/>
            </a:p>
          </p:txBody>
        </p:sp>
        <p:sp>
          <p:nvSpPr>
            <p:cNvPr id="19" name="Freeform 6"/>
            <p:cNvSpPr>
              <a:spLocks/>
            </p:cNvSpPr>
            <p:nvPr/>
          </p:nvSpPr>
          <p:spPr bwMode="auto">
            <a:xfrm>
              <a:off x="4952577" y="1737295"/>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3"/>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30.000€</a:t>
              </a:r>
              <a:endParaRPr lang="en-US" sz="1600" dirty="0"/>
            </a:p>
          </p:txBody>
        </p:sp>
        <p:sp>
          <p:nvSpPr>
            <p:cNvPr id="20" name="Freeform 6"/>
            <p:cNvSpPr>
              <a:spLocks/>
            </p:cNvSpPr>
            <p:nvPr/>
          </p:nvSpPr>
          <p:spPr bwMode="auto">
            <a:xfrm>
              <a:off x="3528772" y="2340231"/>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tx2">
                <a:lumMod val="75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10.000€</a:t>
              </a:r>
              <a:endParaRPr lang="en-US" sz="1600" dirty="0"/>
            </a:p>
          </p:txBody>
        </p:sp>
        <p:grpSp>
          <p:nvGrpSpPr>
            <p:cNvPr id="21" name="Gruppieren 20"/>
            <p:cNvGrpSpPr/>
            <p:nvPr/>
          </p:nvGrpSpPr>
          <p:grpSpPr>
            <a:xfrm>
              <a:off x="3655360" y="2888082"/>
              <a:ext cx="6034774" cy="1517801"/>
              <a:chOff x="3655360" y="2888082"/>
              <a:chExt cx="6034774" cy="1517801"/>
            </a:xfrm>
          </p:grpSpPr>
          <p:sp>
            <p:nvSpPr>
              <p:cNvPr id="22" name="Freeform 6"/>
              <p:cNvSpPr>
                <a:spLocks/>
              </p:cNvSpPr>
              <p:nvPr/>
            </p:nvSpPr>
            <p:spPr bwMode="auto">
              <a:xfrm>
                <a:off x="3655360" y="2915490"/>
                <a:ext cx="6034774" cy="1490393"/>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1">
                  <a:alpha val="8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23" name="Gerade Verbindung 22"/>
              <p:cNvCxnSpPr/>
              <p:nvPr/>
            </p:nvCxnSpPr>
            <p:spPr>
              <a:xfrm>
                <a:off x="6672747" y="2960082"/>
                <a:ext cx="0" cy="1438629"/>
              </a:xfrm>
              <a:prstGeom prst="line">
                <a:avLst/>
              </a:prstGeom>
              <a:ln w="19050">
                <a:solidFill>
                  <a:schemeClr val="accent1"/>
                </a:solidFill>
                <a:tailEnd type="none"/>
              </a:ln>
            </p:spPr>
            <p:style>
              <a:lnRef idx="1">
                <a:schemeClr val="accent1"/>
              </a:lnRef>
              <a:fillRef idx="0">
                <a:schemeClr val="accent1"/>
              </a:fillRef>
              <a:effectRef idx="0">
                <a:schemeClr val="accent1"/>
              </a:effectRef>
              <a:fontRef idx="minor">
                <a:schemeClr val="tx1"/>
              </a:fontRef>
            </p:style>
          </p:cxnSp>
          <p:sp>
            <p:nvSpPr>
              <p:cNvPr id="24" name="Ellipse 23"/>
              <p:cNvSpPr/>
              <p:nvPr/>
            </p:nvSpPr>
            <p:spPr>
              <a:xfrm>
                <a:off x="6636005" y="2888082"/>
                <a:ext cx="73484" cy="72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Inhaltsplatzhalter 19"/>
          <p:cNvSpPr txBox="1">
            <a:spLocks/>
          </p:cNvSpPr>
          <p:nvPr/>
        </p:nvSpPr>
        <p:spPr bwMode="gray">
          <a:xfrm>
            <a:off x="540000" y="4920132"/>
            <a:ext cx="8208000" cy="885356"/>
          </a:xfrm>
          <a:prstGeom prst="rect">
            <a:avLst/>
          </a:prstGeom>
        </p:spPr>
        <p:txBody>
          <a:bodyPr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1"/>
                </a:solidFill>
                <a:latin typeface="Bebas Neue" panose="020B0506020202020201" pitchFamily="34" charset="0"/>
              </a:rPr>
              <a:t>Placeholder</a:t>
            </a:r>
            <a:r>
              <a:rPr lang="en-US" sz="1600" dirty="0" smtClean="0">
                <a:solidFill>
                  <a:schemeClr val="accent3">
                    <a:lumMod val="50000"/>
                  </a:schemeClr>
                </a:solidFill>
                <a:latin typeface="Bebas Neue" panose="020B0506020202020201" pitchFamily="34" charset="0"/>
              </a:rPr>
              <a:t/>
            </a:r>
            <a:br>
              <a:rPr lang="en-US" sz="1600" dirty="0" smtClean="0">
                <a:solidFill>
                  <a:schemeClr val="accent3">
                    <a:lumMod val="50000"/>
                  </a:schemeClr>
                </a:solidFill>
                <a:latin typeface="Bebas Neue" panose="020B0506020202020201" pitchFamily="34" charset="0"/>
              </a:rPr>
            </a:br>
            <a:r>
              <a:rPr lang="en-US" sz="1200" dirty="0" smtClean="0"/>
              <a:t>If you don’t want to use the style and size of the fonts as used in this placeholder </a:t>
            </a:r>
            <a:br>
              <a:rPr lang="en-US" sz="1200" dirty="0" smtClean="0"/>
            </a:br>
            <a:r>
              <a:rPr lang="en-US" sz="1200" dirty="0" smtClean="0"/>
              <a:t>it is possible to replace it by selecting different options.</a:t>
            </a:r>
            <a:endParaRPr lang="en-US" sz="1400" dirty="0"/>
          </a:p>
        </p:txBody>
      </p:sp>
      <p:pic>
        <p:nvPicPr>
          <p:cNvPr id="27"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hteck 44"/>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40" name="Gruppieren 39"/>
          <p:cNvGrpSpPr/>
          <p:nvPr/>
        </p:nvGrpSpPr>
        <p:grpSpPr>
          <a:xfrm>
            <a:off x="607530" y="1993038"/>
            <a:ext cx="8056410" cy="2644260"/>
            <a:chOff x="1556782" y="1356469"/>
            <a:chExt cx="9271470" cy="3043064"/>
          </a:xfrm>
        </p:grpSpPr>
        <p:grpSp>
          <p:nvGrpSpPr>
            <p:cNvPr id="4" name="Gruppieren 3"/>
            <p:cNvGrpSpPr/>
            <p:nvPr/>
          </p:nvGrpSpPr>
          <p:grpSpPr>
            <a:xfrm>
              <a:off x="3073102" y="2649784"/>
              <a:ext cx="6034774" cy="1749749"/>
              <a:chOff x="4756512" y="2656134"/>
              <a:chExt cx="6034774" cy="1749749"/>
            </a:xfrm>
          </p:grpSpPr>
          <p:grpSp>
            <p:nvGrpSpPr>
              <p:cNvPr id="5" name="Gruppieren 4"/>
              <p:cNvGrpSpPr/>
              <p:nvPr/>
            </p:nvGrpSpPr>
            <p:grpSpPr>
              <a:xfrm>
                <a:off x="4756512" y="2687321"/>
                <a:ext cx="6034774" cy="1718562"/>
                <a:chOff x="4756512" y="3363192"/>
                <a:chExt cx="6034774" cy="1042691"/>
              </a:xfrm>
            </p:grpSpPr>
            <p:sp>
              <p:nvSpPr>
                <p:cNvPr id="7" name="Freeform 6"/>
                <p:cNvSpPr>
                  <a:spLocks/>
                </p:cNvSpPr>
                <p:nvPr/>
              </p:nvSpPr>
              <p:spPr bwMode="auto">
                <a:xfrm>
                  <a:off x="4756512" y="3363192"/>
                  <a:ext cx="6034774" cy="1042691"/>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3">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cxnSp>
              <p:nvCxnSpPr>
                <p:cNvPr id="8" name="Gerade Verbindung 7"/>
                <p:cNvCxnSpPr/>
                <p:nvPr/>
              </p:nvCxnSpPr>
              <p:spPr>
                <a:xfrm>
                  <a:off x="7781203" y="3366112"/>
                  <a:ext cx="0" cy="1039771"/>
                </a:xfrm>
                <a:prstGeom prst="line">
                  <a:avLst/>
                </a:prstGeom>
                <a:ln w="19050">
                  <a:solidFill>
                    <a:schemeClr val="accent3"/>
                  </a:solidFill>
                  <a:tailEnd type="none"/>
                </a:ln>
              </p:spPr>
              <p:style>
                <a:lnRef idx="1">
                  <a:schemeClr val="accent1"/>
                </a:lnRef>
                <a:fillRef idx="0">
                  <a:schemeClr val="accent1"/>
                </a:fillRef>
                <a:effectRef idx="0">
                  <a:schemeClr val="accent1"/>
                </a:effectRef>
                <a:fontRef idx="minor">
                  <a:schemeClr val="tx1"/>
                </a:fontRef>
              </p:style>
            </p:cxnSp>
          </p:grpSp>
          <p:sp>
            <p:nvSpPr>
              <p:cNvPr id="6" name="Ellipse 5"/>
              <p:cNvSpPr/>
              <p:nvPr/>
            </p:nvSpPr>
            <p:spPr>
              <a:xfrm>
                <a:off x="7744461" y="2656134"/>
                <a:ext cx="73484" cy="72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200" dirty="0"/>
              </a:p>
            </p:txBody>
          </p:sp>
        </p:grpSp>
        <p:grpSp>
          <p:nvGrpSpPr>
            <p:cNvPr id="9" name="Gruppieren 8"/>
            <p:cNvGrpSpPr/>
            <p:nvPr/>
          </p:nvGrpSpPr>
          <p:grpSpPr>
            <a:xfrm>
              <a:off x="1556782" y="3357294"/>
              <a:ext cx="5332154" cy="1042237"/>
              <a:chOff x="4377661" y="3219980"/>
              <a:chExt cx="5332154" cy="1185901"/>
            </a:xfrm>
          </p:grpSpPr>
          <p:grpSp>
            <p:nvGrpSpPr>
              <p:cNvPr id="10" name="Gruppieren 9"/>
              <p:cNvGrpSpPr/>
              <p:nvPr/>
            </p:nvGrpSpPr>
            <p:grpSpPr>
              <a:xfrm>
                <a:off x="4377661" y="3260096"/>
                <a:ext cx="5332154" cy="1145785"/>
                <a:chOff x="4377661" y="2929516"/>
                <a:chExt cx="5332154" cy="1476367"/>
              </a:xfrm>
            </p:grpSpPr>
            <p:sp>
              <p:nvSpPr>
                <p:cNvPr id="12" name="Freeform 6"/>
                <p:cNvSpPr>
                  <a:spLocks/>
                </p:cNvSpPr>
                <p:nvPr/>
              </p:nvSpPr>
              <p:spPr bwMode="auto">
                <a:xfrm>
                  <a:off x="4377661" y="2929516"/>
                  <a:ext cx="5332154" cy="1476367"/>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1">
                    <a:lumMod val="50000"/>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cxnSp>
              <p:nvCxnSpPr>
                <p:cNvPr id="13" name="Gerade Verbindung 12"/>
                <p:cNvCxnSpPr/>
                <p:nvPr/>
              </p:nvCxnSpPr>
              <p:spPr>
                <a:xfrm>
                  <a:off x="7052256" y="2929519"/>
                  <a:ext cx="0" cy="1464541"/>
                </a:xfrm>
                <a:prstGeom prst="line">
                  <a:avLst/>
                </a:prstGeom>
                <a:ln w="19050">
                  <a:solidFill>
                    <a:schemeClr val="accent1">
                      <a:lumMod val="50000"/>
                    </a:schemeClr>
                  </a:solidFill>
                  <a:tailEnd type="none"/>
                </a:ln>
              </p:spPr>
              <p:style>
                <a:lnRef idx="1">
                  <a:schemeClr val="accent1"/>
                </a:lnRef>
                <a:fillRef idx="0">
                  <a:schemeClr val="accent1"/>
                </a:fillRef>
                <a:effectRef idx="0">
                  <a:schemeClr val="accent1"/>
                </a:effectRef>
                <a:fontRef idx="minor">
                  <a:schemeClr val="tx1"/>
                </a:fontRef>
              </p:style>
            </p:cxnSp>
          </p:grpSp>
          <p:sp>
            <p:nvSpPr>
              <p:cNvPr id="11" name="Ellipse 10"/>
              <p:cNvSpPr/>
              <p:nvPr/>
            </p:nvSpPr>
            <p:spPr>
              <a:xfrm>
                <a:off x="7015514" y="3219980"/>
                <a:ext cx="73484" cy="81925"/>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200" dirty="0"/>
              </a:p>
            </p:txBody>
          </p:sp>
        </p:grpSp>
        <p:grpSp>
          <p:nvGrpSpPr>
            <p:cNvPr id="14" name="Gruppieren 13"/>
            <p:cNvGrpSpPr/>
            <p:nvPr/>
          </p:nvGrpSpPr>
          <p:grpSpPr>
            <a:xfrm>
              <a:off x="1959667" y="2085105"/>
              <a:ext cx="2234968" cy="1308189"/>
              <a:chOff x="7465006" y="1346943"/>
              <a:chExt cx="2234968" cy="1308189"/>
            </a:xfrm>
          </p:grpSpPr>
          <p:cxnSp>
            <p:nvCxnSpPr>
              <p:cNvPr id="15" name="Gerade Verbindung 14"/>
              <p:cNvCxnSpPr>
                <a:stCxn id="11" idx="2"/>
                <a:endCxn id="18" idx="2"/>
              </p:cNvCxnSpPr>
              <p:nvPr/>
            </p:nvCxnSpPr>
            <p:spPr>
              <a:xfrm flipH="1" flipV="1">
                <a:off x="8263453" y="2393950"/>
                <a:ext cx="1436521" cy="261182"/>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grpSp>
            <p:nvGrpSpPr>
              <p:cNvPr id="16" name="Gruppieren 15"/>
              <p:cNvGrpSpPr/>
              <p:nvPr/>
            </p:nvGrpSpPr>
            <p:grpSpPr>
              <a:xfrm>
                <a:off x="7465006" y="1346943"/>
                <a:ext cx="1596894" cy="1047007"/>
                <a:chOff x="8328156" y="1860550"/>
                <a:chExt cx="1596894" cy="1047007"/>
              </a:xfrm>
            </p:grpSpPr>
            <p:sp>
              <p:nvSpPr>
                <p:cNvPr id="18" name="Rechteck 17"/>
                <p:cNvSpPr/>
                <p:nvPr/>
              </p:nvSpPr>
              <p:spPr>
                <a:xfrm>
                  <a:off x="8328156" y="2020656"/>
                  <a:ext cx="1596894" cy="886901"/>
                </a:xfrm>
                <a:prstGeom prst="rect">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900" dirty="0" smtClean="0">
                      <a:solidFill>
                        <a:sysClr val="windowText" lastClr="000000"/>
                      </a:solidFill>
                      <a:latin typeface="Bebas Neue" panose="020B0506020202020201" pitchFamily="34" charset="0"/>
                    </a:rPr>
                    <a:t>Placeholder</a:t>
                  </a:r>
                </a:p>
                <a:p>
                  <a:pPr>
                    <a:lnSpc>
                      <a:spcPct val="90000"/>
                    </a:lnSpc>
                    <a:spcAft>
                      <a:spcPts val="1000"/>
                    </a:spcAft>
                  </a:pPr>
                  <a:r>
                    <a:rPr lang="en-US" sz="900" dirty="0" smtClean="0">
                      <a:solidFill>
                        <a:sysClr val="windowText" lastClr="000000"/>
                      </a:solidFill>
                    </a:rPr>
                    <a:t>This text can be replaced with your own text. This is a </a:t>
                  </a:r>
                  <a:r>
                    <a:rPr lang="en-US" sz="900" dirty="0" smtClean="0">
                      <a:solidFill>
                        <a:schemeClr val="accent1">
                          <a:lumMod val="50000"/>
                        </a:schemeClr>
                      </a:solidFill>
                      <a:latin typeface="+mj-lt"/>
                    </a:rPr>
                    <a:t>placeholder text. </a:t>
                  </a:r>
                  <a:endParaRPr lang="en-US" sz="900" dirty="0">
                    <a:solidFill>
                      <a:schemeClr val="accent1">
                        <a:lumMod val="50000"/>
                      </a:schemeClr>
                    </a:solidFill>
                    <a:latin typeface="+mj-lt"/>
                  </a:endParaRPr>
                </a:p>
              </p:txBody>
            </p:sp>
            <p:cxnSp>
              <p:nvCxnSpPr>
                <p:cNvPr id="19" name="Gerade Verbindung 18"/>
                <p:cNvCxnSpPr/>
                <p:nvPr/>
              </p:nvCxnSpPr>
              <p:spPr>
                <a:xfrm>
                  <a:off x="8328156" y="2251075"/>
                  <a:ext cx="1596894" cy="0"/>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20" name="Ellipse 19"/>
                <p:cNvSpPr/>
                <p:nvPr/>
              </p:nvSpPr>
              <p:spPr>
                <a:xfrm>
                  <a:off x="9528175" y="1860550"/>
                  <a:ext cx="288925" cy="288925"/>
                </a:xfrm>
                <a:prstGeom prst="ellipse">
                  <a:avLst/>
                </a:prstGeom>
                <a:solidFill>
                  <a:schemeClr val="accent1">
                    <a:lumMod val="50000"/>
                  </a:schemeClr>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100" dirty="0" smtClean="0">
                      <a:solidFill>
                        <a:schemeClr val="bg1"/>
                      </a:solidFill>
                      <a:latin typeface="Bebas Neue" panose="020B0506020202020201" pitchFamily="34" charset="0"/>
                    </a:rPr>
                    <a:t>1</a:t>
                  </a:r>
                  <a:endParaRPr lang="en-US" sz="1100" dirty="0">
                    <a:solidFill>
                      <a:schemeClr val="bg1"/>
                    </a:solidFill>
                    <a:latin typeface="Bebas Neue" panose="020B0506020202020201" pitchFamily="34" charset="0"/>
                  </a:endParaRPr>
                </a:p>
              </p:txBody>
            </p:sp>
          </p:grpSp>
          <p:sp>
            <p:nvSpPr>
              <p:cNvPr id="17" name="Ellipse 16"/>
              <p:cNvSpPr/>
              <p:nvPr/>
            </p:nvSpPr>
            <p:spPr>
              <a:xfrm>
                <a:off x="8226711" y="2357208"/>
                <a:ext cx="73484" cy="73484"/>
              </a:xfrm>
              <a:prstGeom prst="ellipse">
                <a:avLst/>
              </a:prstGeom>
              <a:solidFill>
                <a:schemeClr val="bg1"/>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100" dirty="0">
                  <a:solidFill>
                    <a:sysClr val="windowText" lastClr="000000"/>
                  </a:solidFill>
                  <a:latin typeface="Bebas Neue" panose="020B0506020202020201" pitchFamily="34" charset="0"/>
                </a:endParaRPr>
              </a:p>
            </p:txBody>
          </p:sp>
        </p:grpSp>
        <p:grpSp>
          <p:nvGrpSpPr>
            <p:cNvPr id="21" name="Gruppieren 20"/>
            <p:cNvGrpSpPr/>
            <p:nvPr/>
          </p:nvGrpSpPr>
          <p:grpSpPr>
            <a:xfrm>
              <a:off x="4456853" y="1356469"/>
              <a:ext cx="1640940" cy="1293315"/>
              <a:chOff x="7465006" y="1346943"/>
              <a:chExt cx="1640940" cy="1293315"/>
            </a:xfrm>
          </p:grpSpPr>
          <p:cxnSp>
            <p:nvCxnSpPr>
              <p:cNvPr id="22" name="Gerade Verbindung 21"/>
              <p:cNvCxnSpPr>
                <a:stCxn id="6" idx="0"/>
              </p:cNvCxnSpPr>
              <p:nvPr/>
            </p:nvCxnSpPr>
            <p:spPr>
              <a:xfrm flipH="1" flipV="1">
                <a:off x="8272817" y="2430693"/>
                <a:ext cx="833129" cy="209565"/>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grpSp>
            <p:nvGrpSpPr>
              <p:cNvPr id="23" name="Gruppieren 22"/>
              <p:cNvGrpSpPr/>
              <p:nvPr/>
            </p:nvGrpSpPr>
            <p:grpSpPr>
              <a:xfrm>
                <a:off x="7465006" y="1346943"/>
                <a:ext cx="1596894" cy="1047007"/>
                <a:chOff x="8328156" y="1860550"/>
                <a:chExt cx="1596894" cy="1047007"/>
              </a:xfrm>
            </p:grpSpPr>
            <p:sp>
              <p:nvSpPr>
                <p:cNvPr id="25" name="Rechteck 24"/>
                <p:cNvSpPr/>
                <p:nvPr/>
              </p:nvSpPr>
              <p:spPr>
                <a:xfrm>
                  <a:off x="8328156" y="2020656"/>
                  <a:ext cx="1596894" cy="886901"/>
                </a:xfrm>
                <a:prstGeom prst="rect">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900" dirty="0" smtClean="0">
                      <a:solidFill>
                        <a:sysClr val="windowText" lastClr="000000"/>
                      </a:solidFill>
                      <a:latin typeface="Bebas Neue" panose="020B0506020202020201" pitchFamily="34" charset="0"/>
                    </a:rPr>
                    <a:t>Placeholder</a:t>
                  </a:r>
                </a:p>
                <a:p>
                  <a:pPr>
                    <a:lnSpc>
                      <a:spcPct val="90000"/>
                    </a:lnSpc>
                    <a:spcAft>
                      <a:spcPts val="1000"/>
                    </a:spcAft>
                  </a:pPr>
                  <a:r>
                    <a:rPr lang="en-US" sz="900" dirty="0" smtClean="0">
                      <a:solidFill>
                        <a:sysClr val="windowText" lastClr="000000"/>
                      </a:solidFill>
                    </a:rPr>
                    <a:t>This text can be replaced with your own text. This is a </a:t>
                  </a:r>
                  <a:r>
                    <a:rPr lang="en-US" sz="900" dirty="0" smtClean="0">
                      <a:solidFill>
                        <a:schemeClr val="accent3"/>
                      </a:solidFill>
                      <a:latin typeface="+mj-lt"/>
                    </a:rPr>
                    <a:t>placeholder text. </a:t>
                  </a:r>
                  <a:endParaRPr lang="en-US" sz="900" dirty="0">
                    <a:solidFill>
                      <a:schemeClr val="accent3"/>
                    </a:solidFill>
                    <a:latin typeface="+mj-lt"/>
                  </a:endParaRPr>
                </a:p>
              </p:txBody>
            </p:sp>
            <p:cxnSp>
              <p:nvCxnSpPr>
                <p:cNvPr id="26" name="Gerade Verbindung 25"/>
                <p:cNvCxnSpPr/>
                <p:nvPr/>
              </p:nvCxnSpPr>
              <p:spPr>
                <a:xfrm>
                  <a:off x="8328156" y="2251075"/>
                  <a:ext cx="1596894" cy="0"/>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27" name="Ellipse 26"/>
                <p:cNvSpPr/>
                <p:nvPr/>
              </p:nvSpPr>
              <p:spPr>
                <a:xfrm>
                  <a:off x="9528175" y="1860550"/>
                  <a:ext cx="288925" cy="288925"/>
                </a:xfrm>
                <a:prstGeom prst="ellipse">
                  <a:avLst/>
                </a:prstGeom>
                <a:solidFill>
                  <a:schemeClr val="accent3"/>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100" dirty="0" smtClean="0">
                      <a:solidFill>
                        <a:schemeClr val="bg1"/>
                      </a:solidFill>
                      <a:latin typeface="Bebas Neue" panose="020B0506020202020201" pitchFamily="34" charset="0"/>
                    </a:rPr>
                    <a:t>2</a:t>
                  </a:r>
                  <a:endParaRPr lang="en-US" sz="1100" dirty="0">
                    <a:solidFill>
                      <a:schemeClr val="bg1"/>
                    </a:solidFill>
                    <a:latin typeface="Bebas Neue" panose="020B0506020202020201" pitchFamily="34" charset="0"/>
                  </a:endParaRPr>
                </a:p>
              </p:txBody>
            </p:sp>
          </p:grpSp>
          <p:sp>
            <p:nvSpPr>
              <p:cNvPr id="24" name="Ellipse 23"/>
              <p:cNvSpPr/>
              <p:nvPr/>
            </p:nvSpPr>
            <p:spPr>
              <a:xfrm>
                <a:off x="8226711" y="2357208"/>
                <a:ext cx="73484" cy="73484"/>
              </a:xfrm>
              <a:prstGeom prst="ellipse">
                <a:avLst/>
              </a:prstGeom>
              <a:solidFill>
                <a:schemeClr val="bg1"/>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100" dirty="0">
                  <a:solidFill>
                    <a:sysClr val="windowText" lastClr="000000"/>
                  </a:solidFill>
                  <a:latin typeface="Bebas Neue" panose="020B0506020202020201" pitchFamily="34" charset="0"/>
                </a:endParaRPr>
              </a:p>
            </p:txBody>
          </p:sp>
        </p:grpSp>
        <p:grpSp>
          <p:nvGrpSpPr>
            <p:cNvPr id="28" name="Gruppieren 27"/>
            <p:cNvGrpSpPr/>
            <p:nvPr/>
          </p:nvGrpSpPr>
          <p:grpSpPr>
            <a:xfrm>
              <a:off x="4271294" y="3018790"/>
              <a:ext cx="6556958" cy="1380743"/>
              <a:chOff x="3765259" y="2834816"/>
              <a:chExt cx="6556958" cy="1571067"/>
            </a:xfrm>
          </p:grpSpPr>
          <p:grpSp>
            <p:nvGrpSpPr>
              <p:cNvPr id="29" name="Gruppieren 28"/>
              <p:cNvGrpSpPr/>
              <p:nvPr/>
            </p:nvGrpSpPr>
            <p:grpSpPr>
              <a:xfrm>
                <a:off x="3765259" y="2871558"/>
                <a:ext cx="6556958" cy="1534325"/>
                <a:chOff x="3765259" y="2428876"/>
                <a:chExt cx="6556958" cy="1977008"/>
              </a:xfrm>
            </p:grpSpPr>
            <p:sp>
              <p:nvSpPr>
                <p:cNvPr id="31" name="Freeform 6"/>
                <p:cNvSpPr>
                  <a:spLocks/>
                </p:cNvSpPr>
                <p:nvPr/>
              </p:nvSpPr>
              <p:spPr bwMode="auto">
                <a:xfrm>
                  <a:off x="3765259" y="2428876"/>
                  <a:ext cx="6556958" cy="1977008"/>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6">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cxnSp>
              <p:nvCxnSpPr>
                <p:cNvPr id="32" name="Gerade Verbindung 31"/>
                <p:cNvCxnSpPr/>
                <p:nvPr/>
              </p:nvCxnSpPr>
              <p:spPr>
                <a:xfrm>
                  <a:off x="7052256" y="2428876"/>
                  <a:ext cx="0" cy="1969835"/>
                </a:xfrm>
                <a:prstGeom prst="line">
                  <a:avLst/>
                </a:prstGeom>
                <a:ln w="19050">
                  <a:solidFill>
                    <a:schemeClr val="accent6"/>
                  </a:solidFill>
                  <a:tailEnd type="none"/>
                </a:ln>
              </p:spPr>
              <p:style>
                <a:lnRef idx="1">
                  <a:schemeClr val="accent1"/>
                </a:lnRef>
                <a:fillRef idx="0">
                  <a:schemeClr val="accent1"/>
                </a:fillRef>
                <a:effectRef idx="0">
                  <a:schemeClr val="accent1"/>
                </a:effectRef>
                <a:fontRef idx="minor">
                  <a:schemeClr val="tx1"/>
                </a:fontRef>
              </p:style>
            </p:cxnSp>
          </p:grpSp>
          <p:sp>
            <p:nvSpPr>
              <p:cNvPr id="30" name="Ellipse 29"/>
              <p:cNvSpPr/>
              <p:nvPr/>
            </p:nvSpPr>
            <p:spPr>
              <a:xfrm>
                <a:off x="7015514" y="2834816"/>
                <a:ext cx="73484" cy="81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200" dirty="0"/>
              </a:p>
            </p:txBody>
          </p:sp>
        </p:grpSp>
        <p:grpSp>
          <p:nvGrpSpPr>
            <p:cNvPr id="33" name="Gruppieren 32"/>
            <p:cNvGrpSpPr/>
            <p:nvPr/>
          </p:nvGrpSpPr>
          <p:grpSpPr>
            <a:xfrm>
              <a:off x="7591427" y="1595385"/>
              <a:ext cx="2421362" cy="1440072"/>
              <a:chOff x="6640538" y="1346943"/>
              <a:chExt cx="2421362" cy="1440072"/>
            </a:xfrm>
          </p:grpSpPr>
          <p:cxnSp>
            <p:nvCxnSpPr>
              <p:cNvPr id="34" name="Gerade Verbindung 33"/>
              <p:cNvCxnSpPr/>
              <p:nvPr/>
            </p:nvCxnSpPr>
            <p:spPr>
              <a:xfrm flipV="1">
                <a:off x="6640538" y="2410617"/>
                <a:ext cx="1606248" cy="376398"/>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grpSp>
            <p:nvGrpSpPr>
              <p:cNvPr id="35" name="Gruppieren 34"/>
              <p:cNvGrpSpPr/>
              <p:nvPr/>
            </p:nvGrpSpPr>
            <p:grpSpPr>
              <a:xfrm>
                <a:off x="7465006" y="1346943"/>
                <a:ext cx="1596894" cy="1047007"/>
                <a:chOff x="8328156" y="1860550"/>
                <a:chExt cx="1596894" cy="1047007"/>
              </a:xfrm>
            </p:grpSpPr>
            <p:sp>
              <p:nvSpPr>
                <p:cNvPr id="37" name="Rechteck 36"/>
                <p:cNvSpPr/>
                <p:nvPr/>
              </p:nvSpPr>
              <p:spPr>
                <a:xfrm>
                  <a:off x="8328156" y="2020656"/>
                  <a:ext cx="1596894" cy="886901"/>
                </a:xfrm>
                <a:prstGeom prst="rect">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900" dirty="0" smtClean="0">
                      <a:solidFill>
                        <a:sysClr val="windowText" lastClr="000000"/>
                      </a:solidFill>
                      <a:latin typeface="Bebas Neue" panose="020B0506020202020201" pitchFamily="34" charset="0"/>
                    </a:rPr>
                    <a:t>Placeholder</a:t>
                  </a:r>
                </a:p>
                <a:p>
                  <a:pPr>
                    <a:lnSpc>
                      <a:spcPct val="90000"/>
                    </a:lnSpc>
                    <a:spcAft>
                      <a:spcPts val="1000"/>
                    </a:spcAft>
                  </a:pPr>
                  <a:r>
                    <a:rPr lang="en-US" sz="900" dirty="0" smtClean="0">
                      <a:solidFill>
                        <a:sysClr val="windowText" lastClr="000000"/>
                      </a:solidFill>
                    </a:rPr>
                    <a:t>This text can be replaced with your own text. This is a </a:t>
                  </a:r>
                  <a:r>
                    <a:rPr lang="en-US" sz="900" dirty="0" smtClean="0">
                      <a:solidFill>
                        <a:schemeClr val="accent6"/>
                      </a:solidFill>
                      <a:latin typeface="+mj-lt"/>
                    </a:rPr>
                    <a:t>placeholder text. </a:t>
                  </a:r>
                  <a:endParaRPr lang="en-US" sz="900" dirty="0">
                    <a:solidFill>
                      <a:schemeClr val="accent6"/>
                    </a:solidFill>
                    <a:latin typeface="+mj-lt"/>
                  </a:endParaRPr>
                </a:p>
              </p:txBody>
            </p:sp>
            <p:cxnSp>
              <p:nvCxnSpPr>
                <p:cNvPr id="38" name="Gerade Verbindung 37"/>
                <p:cNvCxnSpPr/>
                <p:nvPr/>
              </p:nvCxnSpPr>
              <p:spPr>
                <a:xfrm>
                  <a:off x="8328156" y="2251075"/>
                  <a:ext cx="1596894" cy="0"/>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39" name="Ellipse 38"/>
                <p:cNvSpPr/>
                <p:nvPr/>
              </p:nvSpPr>
              <p:spPr>
                <a:xfrm>
                  <a:off x="9528175" y="1860550"/>
                  <a:ext cx="288925" cy="288925"/>
                </a:xfrm>
                <a:prstGeom prst="ellipse">
                  <a:avLst/>
                </a:prstGeom>
                <a:solidFill>
                  <a:schemeClr val="accent6"/>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100" dirty="0" smtClean="0">
                      <a:solidFill>
                        <a:schemeClr val="bg1"/>
                      </a:solidFill>
                      <a:latin typeface="Bebas Neue" panose="020B0506020202020201" pitchFamily="34" charset="0"/>
                    </a:rPr>
                    <a:t>3</a:t>
                  </a:r>
                  <a:endParaRPr lang="en-US" sz="1100" dirty="0">
                    <a:solidFill>
                      <a:schemeClr val="bg1"/>
                    </a:solidFill>
                    <a:latin typeface="Bebas Neue" panose="020B0506020202020201" pitchFamily="34" charset="0"/>
                  </a:endParaRPr>
                </a:p>
              </p:txBody>
            </p:sp>
          </p:grpSp>
          <p:sp>
            <p:nvSpPr>
              <p:cNvPr id="36" name="Ellipse 35"/>
              <p:cNvSpPr/>
              <p:nvPr/>
            </p:nvSpPr>
            <p:spPr>
              <a:xfrm>
                <a:off x="8226711" y="2357208"/>
                <a:ext cx="73484" cy="73484"/>
              </a:xfrm>
              <a:prstGeom prst="ellipse">
                <a:avLst/>
              </a:prstGeom>
              <a:solidFill>
                <a:schemeClr val="bg1"/>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100" u="sng" dirty="0">
                  <a:solidFill>
                    <a:sysClr val="windowText" lastClr="000000"/>
                  </a:solidFill>
                  <a:latin typeface="Bebas Neue" panose="020B0506020202020201" pitchFamily="34" charset="0"/>
                </a:endParaRPr>
              </a:p>
            </p:txBody>
          </p:sp>
        </p:grpSp>
      </p:gr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1" name="Gruppieren 40"/>
          <p:cNvGrpSpPr/>
          <p:nvPr/>
        </p:nvGrpSpPr>
        <p:grpSpPr>
          <a:xfrm>
            <a:off x="396000" y="5093993"/>
            <a:ext cx="8344139" cy="711495"/>
            <a:chOff x="396000" y="5093993"/>
            <a:chExt cx="8344139" cy="711495"/>
          </a:xfrm>
        </p:grpSpPr>
        <p:sp>
          <p:nvSpPr>
            <p:cNvPr id="42"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latin typeface="Bebas Neue" panose="020B0506020202020201" pitchFamily="34" charset="0"/>
                </a:rPr>
                <a:t>If you don’t want to use the style and size of the fonts as used in this placeholder it is possible to replace it by selecting different options.</a:t>
              </a:r>
            </a:p>
          </p:txBody>
        </p:sp>
        <p:sp>
          <p:nvSpPr>
            <p:cNvPr id="43"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t>If you don’t want to use the style and size of the fonts as used in this placeholder it is possible to replace it by selecting different options. </a:t>
              </a:r>
            </a:p>
          </p:txBody>
        </p:sp>
        <p:cxnSp>
          <p:nvCxnSpPr>
            <p:cNvPr id="44" name="Gerade Verbindung 43"/>
            <p:cNvCxnSpPr/>
            <p:nvPr/>
          </p:nvCxnSpPr>
          <p:spPr bwMode="gray">
            <a:xfrm>
              <a:off x="4569552" y="5093993"/>
              <a:ext cx="0" cy="711495"/>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hteck 60"/>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56" name="Gruppieren 55"/>
          <p:cNvGrpSpPr/>
          <p:nvPr/>
        </p:nvGrpSpPr>
        <p:grpSpPr>
          <a:xfrm>
            <a:off x="503458" y="2263155"/>
            <a:ext cx="8186307" cy="2381763"/>
            <a:chOff x="1167999" y="1356469"/>
            <a:chExt cx="10481076" cy="3049414"/>
          </a:xfrm>
        </p:grpSpPr>
        <p:grpSp>
          <p:nvGrpSpPr>
            <p:cNvPr id="4" name="Gruppieren 3"/>
            <p:cNvGrpSpPr/>
            <p:nvPr/>
          </p:nvGrpSpPr>
          <p:grpSpPr bwMode="gray">
            <a:xfrm>
              <a:off x="3080201" y="2680971"/>
              <a:ext cx="6034774" cy="1724912"/>
              <a:chOff x="3080201" y="2680971"/>
              <a:chExt cx="6034774" cy="1724912"/>
            </a:xfrm>
          </p:grpSpPr>
          <p:grpSp>
            <p:nvGrpSpPr>
              <p:cNvPr id="5" name="Gruppieren 4"/>
              <p:cNvGrpSpPr/>
              <p:nvPr/>
            </p:nvGrpSpPr>
            <p:grpSpPr bwMode="gray">
              <a:xfrm>
                <a:off x="3080201" y="2716971"/>
                <a:ext cx="6034774" cy="1688912"/>
                <a:chOff x="3080201" y="2716971"/>
                <a:chExt cx="6034774" cy="1688912"/>
              </a:xfrm>
            </p:grpSpPr>
            <p:sp>
              <p:nvSpPr>
                <p:cNvPr id="7" name="Freeform 6"/>
                <p:cNvSpPr>
                  <a:spLocks/>
                </p:cNvSpPr>
                <p:nvPr/>
              </p:nvSpPr>
              <p:spPr bwMode="gray">
                <a:xfrm>
                  <a:off x="3080201" y="2716971"/>
                  <a:ext cx="6034774" cy="1688912"/>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bg1">
                    <a:lumMod val="95000"/>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100" dirty="0"/>
                </a:p>
              </p:txBody>
            </p:sp>
            <p:cxnSp>
              <p:nvCxnSpPr>
                <p:cNvPr id="8" name="Gerade Verbindung 7"/>
                <p:cNvCxnSpPr>
                  <a:stCxn id="7" idx="2"/>
                </p:cNvCxnSpPr>
                <p:nvPr/>
              </p:nvCxnSpPr>
              <p:spPr bwMode="gray">
                <a:xfrm flipH="1">
                  <a:off x="6095278" y="2716971"/>
                  <a:ext cx="2310" cy="1684018"/>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
            <p:nvSpPr>
              <p:cNvPr id="6" name="Ellipse 5"/>
              <p:cNvSpPr/>
              <p:nvPr/>
            </p:nvSpPr>
            <p:spPr bwMode="gray">
              <a:xfrm>
                <a:off x="6060846" y="2680971"/>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100" dirty="0"/>
              </a:p>
            </p:txBody>
          </p:sp>
        </p:grpSp>
        <p:grpSp>
          <p:nvGrpSpPr>
            <p:cNvPr id="9" name="Gruppieren 8"/>
            <p:cNvGrpSpPr/>
            <p:nvPr/>
          </p:nvGrpSpPr>
          <p:grpSpPr bwMode="gray">
            <a:xfrm>
              <a:off x="1244227" y="1480575"/>
              <a:ext cx="6034774" cy="2920414"/>
              <a:chOff x="1244227" y="1480575"/>
              <a:chExt cx="6034774" cy="2920414"/>
            </a:xfrm>
          </p:grpSpPr>
          <p:grpSp>
            <p:nvGrpSpPr>
              <p:cNvPr id="10" name="Gruppieren 9"/>
              <p:cNvGrpSpPr/>
              <p:nvPr/>
            </p:nvGrpSpPr>
            <p:grpSpPr bwMode="gray">
              <a:xfrm>
                <a:off x="1244227" y="1512000"/>
                <a:ext cx="6034774" cy="2888989"/>
                <a:chOff x="1244227" y="1512000"/>
                <a:chExt cx="6034774" cy="2888989"/>
              </a:xfrm>
            </p:grpSpPr>
            <p:sp>
              <p:nvSpPr>
                <p:cNvPr id="13" name="Freeform 6"/>
                <p:cNvSpPr>
                  <a:spLocks/>
                </p:cNvSpPr>
                <p:nvPr/>
              </p:nvSpPr>
              <p:spPr bwMode="gray">
                <a:xfrm>
                  <a:off x="1244227" y="1512000"/>
                  <a:ext cx="6034774" cy="2886711"/>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bg1">
                    <a:lumMod val="95000"/>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100" dirty="0"/>
                </a:p>
              </p:txBody>
            </p:sp>
            <p:cxnSp>
              <p:nvCxnSpPr>
                <p:cNvPr id="14" name="Gerade Verbindung 13"/>
                <p:cNvCxnSpPr/>
                <p:nvPr/>
              </p:nvCxnSpPr>
              <p:spPr bwMode="gray">
                <a:xfrm>
                  <a:off x="4247428" y="1519238"/>
                  <a:ext cx="0" cy="2881751"/>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
            <p:nvSpPr>
              <p:cNvPr id="11" name="Ellipse 10"/>
              <p:cNvSpPr/>
              <p:nvPr/>
            </p:nvSpPr>
            <p:spPr bwMode="gray">
              <a:xfrm>
                <a:off x="4212098" y="1480575"/>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100" dirty="0"/>
              </a:p>
            </p:txBody>
          </p:sp>
          <p:sp>
            <p:nvSpPr>
              <p:cNvPr id="12" name="Ellipse 11"/>
              <p:cNvSpPr/>
              <p:nvPr/>
            </p:nvSpPr>
            <p:spPr bwMode="gray">
              <a:xfrm>
                <a:off x="4212098" y="3322319"/>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100" dirty="0"/>
              </a:p>
            </p:txBody>
          </p:sp>
        </p:grpSp>
        <p:grpSp>
          <p:nvGrpSpPr>
            <p:cNvPr id="15" name="Gruppieren 14"/>
            <p:cNvGrpSpPr/>
            <p:nvPr/>
          </p:nvGrpSpPr>
          <p:grpSpPr bwMode="gray">
            <a:xfrm>
              <a:off x="4756512" y="2402003"/>
              <a:ext cx="6034774" cy="2003880"/>
              <a:chOff x="4756512" y="2402003"/>
              <a:chExt cx="6034774" cy="2003880"/>
            </a:xfrm>
          </p:grpSpPr>
          <p:grpSp>
            <p:nvGrpSpPr>
              <p:cNvPr id="16" name="Gruppieren 15"/>
              <p:cNvGrpSpPr/>
              <p:nvPr/>
            </p:nvGrpSpPr>
            <p:grpSpPr bwMode="gray">
              <a:xfrm>
                <a:off x="4756512" y="2440218"/>
                <a:ext cx="6034774" cy="1965665"/>
                <a:chOff x="4756512" y="3213269"/>
                <a:chExt cx="6034774" cy="1192614"/>
              </a:xfrm>
            </p:grpSpPr>
            <p:sp>
              <p:nvSpPr>
                <p:cNvPr id="19" name="Freeform 6"/>
                <p:cNvSpPr>
                  <a:spLocks/>
                </p:cNvSpPr>
                <p:nvPr/>
              </p:nvSpPr>
              <p:spPr bwMode="gray">
                <a:xfrm>
                  <a:off x="4756512" y="3213269"/>
                  <a:ext cx="6034774" cy="1192614"/>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bg1">
                    <a:lumMod val="95000"/>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100" dirty="0"/>
                </a:p>
              </p:txBody>
            </p:sp>
            <p:cxnSp>
              <p:nvCxnSpPr>
                <p:cNvPr id="20" name="Gerade Verbindung 19"/>
                <p:cNvCxnSpPr/>
                <p:nvPr/>
              </p:nvCxnSpPr>
              <p:spPr bwMode="gray">
                <a:xfrm>
                  <a:off x="7781203" y="3213269"/>
                  <a:ext cx="0" cy="1187720"/>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
            <p:nvSpPr>
              <p:cNvPr id="17" name="Ellipse 16"/>
              <p:cNvSpPr/>
              <p:nvPr/>
            </p:nvSpPr>
            <p:spPr bwMode="gray">
              <a:xfrm>
                <a:off x="7744461" y="2402003"/>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100" dirty="0"/>
              </a:p>
            </p:txBody>
          </p:sp>
          <p:sp>
            <p:nvSpPr>
              <p:cNvPr id="18" name="Ellipse 17"/>
              <p:cNvSpPr/>
              <p:nvPr/>
            </p:nvSpPr>
            <p:spPr bwMode="gray">
              <a:xfrm>
                <a:off x="7744461" y="2744241"/>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100" dirty="0"/>
              </a:p>
            </p:txBody>
          </p:sp>
        </p:grpSp>
        <p:grpSp>
          <p:nvGrpSpPr>
            <p:cNvPr id="21" name="Gruppieren 20"/>
            <p:cNvGrpSpPr/>
            <p:nvPr/>
          </p:nvGrpSpPr>
          <p:grpSpPr bwMode="gray">
            <a:xfrm>
              <a:off x="1167999" y="1356469"/>
              <a:ext cx="3054860" cy="1976394"/>
              <a:chOff x="7465006" y="1346943"/>
              <a:chExt cx="3054860" cy="1976394"/>
            </a:xfrm>
          </p:grpSpPr>
          <p:cxnSp>
            <p:nvCxnSpPr>
              <p:cNvPr id="22" name="Gerade Verbindung 21"/>
              <p:cNvCxnSpPr>
                <a:stCxn id="12" idx="1"/>
                <a:endCxn id="25" idx="2"/>
              </p:cNvCxnSpPr>
              <p:nvPr/>
            </p:nvCxnSpPr>
            <p:spPr bwMode="gray">
              <a:xfrm flipH="1" flipV="1">
                <a:off x="8263453" y="2393950"/>
                <a:ext cx="2256413" cy="929387"/>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23" name="Gruppieren 22"/>
              <p:cNvGrpSpPr/>
              <p:nvPr/>
            </p:nvGrpSpPr>
            <p:grpSpPr bwMode="gray">
              <a:xfrm>
                <a:off x="7465006" y="1346943"/>
                <a:ext cx="1596894" cy="1047007"/>
                <a:chOff x="8328156" y="1860550"/>
                <a:chExt cx="1596894" cy="1047007"/>
              </a:xfrm>
            </p:grpSpPr>
            <p:sp>
              <p:nvSpPr>
                <p:cNvPr id="25" name="Rechteck 24"/>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800" dirty="0" smtClean="0">
                      <a:solidFill>
                        <a:schemeClr val="bg1"/>
                      </a:solidFill>
                      <a:latin typeface="Bebas Neue" panose="020B0506020202020201" pitchFamily="34" charset="0"/>
                    </a:rPr>
                    <a:t>Placeholder</a:t>
                  </a:r>
                </a:p>
                <a:p>
                  <a:pPr>
                    <a:lnSpc>
                      <a:spcPct val="90000"/>
                    </a:lnSpc>
                    <a:spcAft>
                      <a:spcPts val="1000"/>
                    </a:spcAft>
                  </a:pPr>
                  <a:r>
                    <a:rPr lang="en-US" sz="800" dirty="0" smtClean="0">
                      <a:solidFill>
                        <a:schemeClr val="bg1"/>
                      </a:solidFill>
                    </a:rPr>
                    <a:t>This text can be replaced with your own text. This is a </a:t>
                  </a:r>
                  <a:r>
                    <a:rPr lang="en-US" sz="800" dirty="0" smtClean="0">
                      <a:solidFill>
                        <a:schemeClr val="tx2">
                          <a:lumMod val="50000"/>
                        </a:schemeClr>
                      </a:solidFill>
                      <a:latin typeface="+mj-lt"/>
                    </a:rPr>
                    <a:t>placeholder text. </a:t>
                  </a:r>
                  <a:endParaRPr lang="en-US" sz="800" dirty="0">
                    <a:solidFill>
                      <a:schemeClr val="tx2">
                        <a:lumMod val="50000"/>
                      </a:schemeClr>
                    </a:solidFill>
                    <a:latin typeface="+mj-lt"/>
                  </a:endParaRPr>
                </a:p>
              </p:txBody>
            </p:sp>
            <p:cxnSp>
              <p:nvCxnSpPr>
                <p:cNvPr id="26" name="Gerade Verbindung 25"/>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27" name="Ellipse 26"/>
                <p:cNvSpPr/>
                <p:nvPr/>
              </p:nvSpPr>
              <p:spPr bwMode="gray">
                <a:xfrm>
                  <a:off x="9528175" y="1860550"/>
                  <a:ext cx="288925" cy="288925"/>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050" dirty="0" smtClean="0">
                      <a:solidFill>
                        <a:schemeClr val="bg1"/>
                      </a:solidFill>
                      <a:latin typeface="Bebas Neue" panose="020B0506020202020201" pitchFamily="34" charset="0"/>
                    </a:rPr>
                    <a:t>1</a:t>
                  </a:r>
                  <a:endParaRPr lang="en-US" sz="1050" dirty="0">
                    <a:solidFill>
                      <a:schemeClr val="bg1"/>
                    </a:solidFill>
                    <a:latin typeface="Bebas Neue" panose="020B0506020202020201" pitchFamily="34" charset="0"/>
                  </a:endParaRPr>
                </a:p>
              </p:txBody>
            </p:sp>
          </p:grpSp>
          <p:sp>
            <p:nvSpPr>
              <p:cNvPr id="24" name="Ellipse 23"/>
              <p:cNvSpPr/>
              <p:nvPr/>
            </p:nvSpPr>
            <p:spPr bwMode="gray">
              <a:xfrm>
                <a:off x="8226711" y="2357208"/>
                <a:ext cx="73484" cy="73484"/>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050" dirty="0">
                  <a:solidFill>
                    <a:schemeClr val="bg1"/>
                  </a:solidFill>
                  <a:latin typeface="Bebas Neue" panose="020B0506020202020201" pitchFamily="34" charset="0"/>
                </a:endParaRPr>
              </a:p>
            </p:txBody>
          </p:sp>
        </p:grpSp>
        <p:grpSp>
          <p:nvGrpSpPr>
            <p:cNvPr id="28" name="Gruppieren 27"/>
            <p:cNvGrpSpPr/>
            <p:nvPr/>
          </p:nvGrpSpPr>
          <p:grpSpPr bwMode="gray">
            <a:xfrm>
              <a:off x="5292042" y="1356469"/>
              <a:ext cx="1596894" cy="1324502"/>
              <a:chOff x="7465006" y="1346943"/>
              <a:chExt cx="1596894" cy="1324502"/>
            </a:xfrm>
          </p:grpSpPr>
          <p:cxnSp>
            <p:nvCxnSpPr>
              <p:cNvPr id="29" name="Gerade Verbindung 28"/>
              <p:cNvCxnSpPr>
                <a:stCxn id="6" idx="0"/>
                <a:endCxn id="32" idx="2"/>
              </p:cNvCxnSpPr>
              <p:nvPr/>
            </p:nvCxnSpPr>
            <p:spPr bwMode="gray">
              <a:xfrm flipH="1" flipV="1">
                <a:off x="8263453" y="2393950"/>
                <a:ext cx="7099" cy="277495"/>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30" name="Gruppieren 29"/>
              <p:cNvGrpSpPr/>
              <p:nvPr/>
            </p:nvGrpSpPr>
            <p:grpSpPr bwMode="gray">
              <a:xfrm>
                <a:off x="7465006" y="1346943"/>
                <a:ext cx="1596894" cy="1047007"/>
                <a:chOff x="8328156" y="1860550"/>
                <a:chExt cx="1596894" cy="1047007"/>
              </a:xfrm>
            </p:grpSpPr>
            <p:sp>
              <p:nvSpPr>
                <p:cNvPr id="32" name="Rechteck 31"/>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800" dirty="0" smtClean="0">
                      <a:solidFill>
                        <a:schemeClr val="bg1"/>
                      </a:solidFill>
                      <a:latin typeface="Bebas Neue" panose="020B0506020202020201" pitchFamily="34" charset="0"/>
                    </a:rPr>
                    <a:t>Placeholder</a:t>
                  </a:r>
                </a:p>
                <a:p>
                  <a:pPr>
                    <a:lnSpc>
                      <a:spcPct val="90000"/>
                    </a:lnSpc>
                    <a:spcAft>
                      <a:spcPts val="1000"/>
                    </a:spcAft>
                  </a:pPr>
                  <a:r>
                    <a:rPr lang="en-US" sz="800" dirty="0" smtClean="0">
                      <a:solidFill>
                        <a:schemeClr val="bg1"/>
                      </a:solidFill>
                    </a:rPr>
                    <a:t>This text can be replaced with your own text. This is a </a:t>
                  </a:r>
                  <a:r>
                    <a:rPr lang="en-US" sz="800" dirty="0" smtClean="0">
                      <a:solidFill>
                        <a:schemeClr val="tx2">
                          <a:lumMod val="50000"/>
                        </a:schemeClr>
                      </a:solidFill>
                      <a:latin typeface="+mj-lt"/>
                    </a:rPr>
                    <a:t>placeholder text. </a:t>
                  </a:r>
                  <a:endParaRPr lang="en-US" sz="800" dirty="0">
                    <a:solidFill>
                      <a:schemeClr val="tx2">
                        <a:lumMod val="50000"/>
                      </a:schemeClr>
                    </a:solidFill>
                    <a:latin typeface="+mj-lt"/>
                  </a:endParaRPr>
                </a:p>
              </p:txBody>
            </p:sp>
            <p:cxnSp>
              <p:nvCxnSpPr>
                <p:cNvPr id="33" name="Gerade Verbindung 32"/>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34" name="Ellipse 33"/>
                <p:cNvSpPr/>
                <p:nvPr/>
              </p:nvSpPr>
              <p:spPr bwMode="gray">
                <a:xfrm>
                  <a:off x="9528175" y="1860550"/>
                  <a:ext cx="288925" cy="288925"/>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050" dirty="0" smtClean="0">
                      <a:solidFill>
                        <a:schemeClr val="bg1"/>
                      </a:solidFill>
                      <a:latin typeface="Bebas Neue" panose="020B0506020202020201" pitchFamily="34" charset="0"/>
                    </a:rPr>
                    <a:t>2</a:t>
                  </a:r>
                  <a:endParaRPr lang="en-US" sz="1050" dirty="0">
                    <a:solidFill>
                      <a:schemeClr val="bg1"/>
                    </a:solidFill>
                    <a:latin typeface="Bebas Neue" panose="020B0506020202020201" pitchFamily="34" charset="0"/>
                  </a:endParaRPr>
                </a:p>
              </p:txBody>
            </p:sp>
          </p:grpSp>
          <p:sp>
            <p:nvSpPr>
              <p:cNvPr id="31" name="Ellipse 30"/>
              <p:cNvSpPr/>
              <p:nvPr/>
            </p:nvSpPr>
            <p:spPr bwMode="gray">
              <a:xfrm>
                <a:off x="8226711" y="2357208"/>
                <a:ext cx="73484" cy="73484"/>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050" dirty="0">
                  <a:solidFill>
                    <a:schemeClr val="bg1"/>
                  </a:solidFill>
                  <a:latin typeface="Bebas Neue" panose="020B0506020202020201" pitchFamily="34" charset="0"/>
                </a:endParaRPr>
              </a:p>
            </p:txBody>
          </p:sp>
        </p:grpSp>
        <p:grpSp>
          <p:nvGrpSpPr>
            <p:cNvPr id="35" name="Gruppieren 34"/>
            <p:cNvGrpSpPr/>
            <p:nvPr/>
          </p:nvGrpSpPr>
          <p:grpSpPr bwMode="gray">
            <a:xfrm>
              <a:off x="4271294" y="3025140"/>
              <a:ext cx="6556958" cy="1380743"/>
              <a:chOff x="3765259" y="2834816"/>
              <a:chExt cx="6556958" cy="1571067"/>
            </a:xfrm>
          </p:grpSpPr>
          <p:grpSp>
            <p:nvGrpSpPr>
              <p:cNvPr id="36" name="Gruppieren 35"/>
              <p:cNvGrpSpPr/>
              <p:nvPr/>
            </p:nvGrpSpPr>
            <p:grpSpPr bwMode="gray">
              <a:xfrm>
                <a:off x="3765259" y="2871558"/>
                <a:ext cx="6556958" cy="1534325"/>
                <a:chOff x="3765259" y="2428876"/>
                <a:chExt cx="6556958" cy="1977008"/>
              </a:xfrm>
            </p:grpSpPr>
            <p:sp>
              <p:nvSpPr>
                <p:cNvPr id="39" name="Freeform 6"/>
                <p:cNvSpPr>
                  <a:spLocks/>
                </p:cNvSpPr>
                <p:nvPr/>
              </p:nvSpPr>
              <p:spPr bwMode="gray">
                <a:xfrm>
                  <a:off x="3765259" y="2428876"/>
                  <a:ext cx="6556958" cy="1977008"/>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1">
                    <a:alpha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100" dirty="0"/>
                </a:p>
              </p:txBody>
            </p:sp>
            <p:cxnSp>
              <p:nvCxnSpPr>
                <p:cNvPr id="40" name="Gerade Verbindung 39"/>
                <p:cNvCxnSpPr/>
                <p:nvPr/>
              </p:nvCxnSpPr>
              <p:spPr bwMode="gray">
                <a:xfrm>
                  <a:off x="7052256" y="2428876"/>
                  <a:ext cx="0" cy="1969835"/>
                </a:xfrm>
                <a:prstGeom prst="line">
                  <a:avLst/>
                </a:prstGeom>
                <a:ln w="19050">
                  <a:solidFill>
                    <a:schemeClr val="accent1"/>
                  </a:solidFill>
                  <a:tailEnd type="none"/>
                </a:ln>
              </p:spPr>
              <p:style>
                <a:lnRef idx="1">
                  <a:schemeClr val="accent1"/>
                </a:lnRef>
                <a:fillRef idx="0">
                  <a:schemeClr val="accent1"/>
                </a:fillRef>
                <a:effectRef idx="0">
                  <a:schemeClr val="accent1"/>
                </a:effectRef>
                <a:fontRef idx="minor">
                  <a:schemeClr val="tx1"/>
                </a:fontRef>
              </p:style>
            </p:cxnSp>
          </p:grpSp>
          <p:sp>
            <p:nvSpPr>
              <p:cNvPr id="37" name="Ellipse 36"/>
              <p:cNvSpPr/>
              <p:nvPr/>
            </p:nvSpPr>
            <p:spPr bwMode="gray">
              <a:xfrm>
                <a:off x="7015514" y="2834816"/>
                <a:ext cx="73484" cy="8192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100" dirty="0"/>
              </a:p>
            </p:txBody>
          </p:sp>
          <p:sp>
            <p:nvSpPr>
              <p:cNvPr id="38" name="Ellipse 37"/>
              <p:cNvSpPr/>
              <p:nvPr/>
            </p:nvSpPr>
            <p:spPr bwMode="gray">
              <a:xfrm>
                <a:off x="7015514" y="3594975"/>
                <a:ext cx="73484" cy="8192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100" dirty="0"/>
              </a:p>
            </p:txBody>
          </p:sp>
        </p:grpSp>
        <p:grpSp>
          <p:nvGrpSpPr>
            <p:cNvPr id="41" name="Gruppieren 40"/>
            <p:cNvGrpSpPr/>
            <p:nvPr/>
          </p:nvGrpSpPr>
          <p:grpSpPr bwMode="gray">
            <a:xfrm>
              <a:off x="7817945" y="1356469"/>
              <a:ext cx="2555446" cy="1423772"/>
              <a:chOff x="6506454" y="1346943"/>
              <a:chExt cx="2555446" cy="1423772"/>
            </a:xfrm>
          </p:grpSpPr>
          <p:cxnSp>
            <p:nvCxnSpPr>
              <p:cNvPr id="42" name="Gerade Verbindung 41"/>
              <p:cNvCxnSpPr>
                <a:stCxn id="18" idx="6"/>
                <a:endCxn id="45" idx="2"/>
              </p:cNvCxnSpPr>
              <p:nvPr/>
            </p:nvCxnSpPr>
            <p:spPr bwMode="gray">
              <a:xfrm flipV="1">
                <a:off x="6506454" y="2393950"/>
                <a:ext cx="1756999" cy="376765"/>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43" name="Gruppieren 42"/>
              <p:cNvGrpSpPr/>
              <p:nvPr/>
            </p:nvGrpSpPr>
            <p:grpSpPr bwMode="gray">
              <a:xfrm>
                <a:off x="7465006" y="1346943"/>
                <a:ext cx="1596894" cy="1047007"/>
                <a:chOff x="8328156" y="1860550"/>
                <a:chExt cx="1596894" cy="1047007"/>
              </a:xfrm>
            </p:grpSpPr>
            <p:sp>
              <p:nvSpPr>
                <p:cNvPr id="45" name="Rechteck 44"/>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800" dirty="0" smtClean="0">
                      <a:solidFill>
                        <a:schemeClr val="bg1"/>
                      </a:solidFill>
                      <a:latin typeface="Bebas Neue" panose="020B0506020202020201" pitchFamily="34" charset="0"/>
                    </a:rPr>
                    <a:t>Placeholder</a:t>
                  </a:r>
                </a:p>
                <a:p>
                  <a:pPr>
                    <a:lnSpc>
                      <a:spcPct val="90000"/>
                    </a:lnSpc>
                    <a:spcAft>
                      <a:spcPts val="1000"/>
                    </a:spcAft>
                  </a:pPr>
                  <a:r>
                    <a:rPr lang="en-US" sz="800" dirty="0" smtClean="0">
                      <a:solidFill>
                        <a:schemeClr val="bg1"/>
                      </a:solidFill>
                    </a:rPr>
                    <a:t>This text can be replaced with your own text. This is a </a:t>
                  </a:r>
                  <a:r>
                    <a:rPr lang="en-US" sz="800" dirty="0" smtClean="0">
                      <a:solidFill>
                        <a:schemeClr val="tx2">
                          <a:lumMod val="50000"/>
                        </a:schemeClr>
                      </a:solidFill>
                      <a:latin typeface="+mj-lt"/>
                    </a:rPr>
                    <a:t>placeholder text. </a:t>
                  </a:r>
                  <a:endParaRPr lang="en-US" sz="800" dirty="0">
                    <a:solidFill>
                      <a:schemeClr val="tx2">
                        <a:lumMod val="50000"/>
                      </a:schemeClr>
                    </a:solidFill>
                    <a:latin typeface="+mj-lt"/>
                  </a:endParaRPr>
                </a:p>
              </p:txBody>
            </p:sp>
            <p:cxnSp>
              <p:nvCxnSpPr>
                <p:cNvPr id="46" name="Gerade Verbindung 45"/>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47" name="Ellipse 46"/>
                <p:cNvSpPr/>
                <p:nvPr/>
              </p:nvSpPr>
              <p:spPr bwMode="gray">
                <a:xfrm>
                  <a:off x="9528175" y="1860550"/>
                  <a:ext cx="288925" cy="288925"/>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050" dirty="0" smtClean="0">
                      <a:solidFill>
                        <a:schemeClr val="bg1"/>
                      </a:solidFill>
                      <a:latin typeface="Bebas Neue" panose="020B0506020202020201" pitchFamily="34" charset="0"/>
                    </a:rPr>
                    <a:t>3</a:t>
                  </a:r>
                  <a:endParaRPr lang="en-US" sz="1050" dirty="0">
                    <a:solidFill>
                      <a:schemeClr val="bg1"/>
                    </a:solidFill>
                    <a:latin typeface="Bebas Neue" panose="020B0506020202020201" pitchFamily="34" charset="0"/>
                  </a:endParaRPr>
                </a:p>
              </p:txBody>
            </p:sp>
          </p:grpSp>
          <p:sp>
            <p:nvSpPr>
              <p:cNvPr id="44" name="Ellipse 43"/>
              <p:cNvSpPr/>
              <p:nvPr/>
            </p:nvSpPr>
            <p:spPr bwMode="gray">
              <a:xfrm>
                <a:off x="8226711" y="2357208"/>
                <a:ext cx="73484" cy="73484"/>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050" dirty="0">
                  <a:solidFill>
                    <a:schemeClr val="bg1"/>
                  </a:solidFill>
                  <a:latin typeface="Bebas Neue" panose="020B0506020202020201" pitchFamily="34" charset="0"/>
                </a:endParaRPr>
              </a:p>
            </p:txBody>
          </p:sp>
        </p:grpSp>
        <p:grpSp>
          <p:nvGrpSpPr>
            <p:cNvPr id="48" name="Gruppieren 47"/>
            <p:cNvGrpSpPr/>
            <p:nvPr/>
          </p:nvGrpSpPr>
          <p:grpSpPr bwMode="gray">
            <a:xfrm>
              <a:off x="7584272" y="2345545"/>
              <a:ext cx="4064803" cy="1358210"/>
              <a:chOff x="4997097" y="1346943"/>
              <a:chExt cx="4064803" cy="1358210"/>
            </a:xfrm>
          </p:grpSpPr>
          <p:cxnSp>
            <p:nvCxnSpPr>
              <p:cNvPr id="49" name="Gerade Verbindung 48"/>
              <p:cNvCxnSpPr>
                <a:stCxn id="38" idx="7"/>
                <a:endCxn id="52" idx="2"/>
              </p:cNvCxnSpPr>
              <p:nvPr/>
            </p:nvCxnSpPr>
            <p:spPr bwMode="gray">
              <a:xfrm flipV="1">
                <a:off x="4997097" y="2393950"/>
                <a:ext cx="3266356" cy="311203"/>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50" name="Gruppieren 49"/>
              <p:cNvGrpSpPr/>
              <p:nvPr/>
            </p:nvGrpSpPr>
            <p:grpSpPr bwMode="gray">
              <a:xfrm>
                <a:off x="7465006" y="1346943"/>
                <a:ext cx="1596894" cy="1047007"/>
                <a:chOff x="8328156" y="1860550"/>
                <a:chExt cx="1596894" cy="1047007"/>
              </a:xfrm>
            </p:grpSpPr>
            <p:sp>
              <p:nvSpPr>
                <p:cNvPr id="52" name="Rechteck 51"/>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800" dirty="0" smtClean="0">
                      <a:solidFill>
                        <a:schemeClr val="bg1"/>
                      </a:solidFill>
                      <a:latin typeface="Bebas Neue" panose="020B0506020202020201" pitchFamily="34" charset="0"/>
                    </a:rPr>
                    <a:t>Placeholder</a:t>
                  </a:r>
                </a:p>
                <a:p>
                  <a:pPr>
                    <a:lnSpc>
                      <a:spcPct val="90000"/>
                    </a:lnSpc>
                    <a:spcAft>
                      <a:spcPts val="1000"/>
                    </a:spcAft>
                  </a:pPr>
                  <a:r>
                    <a:rPr lang="en-US" sz="800" dirty="0" smtClean="0">
                      <a:solidFill>
                        <a:schemeClr val="bg1"/>
                      </a:solidFill>
                    </a:rPr>
                    <a:t>This text can be replaced with your own text. This is a </a:t>
                  </a:r>
                  <a:r>
                    <a:rPr lang="en-US" sz="800" dirty="0" smtClean="0">
                      <a:solidFill>
                        <a:schemeClr val="tx2">
                          <a:lumMod val="50000"/>
                        </a:schemeClr>
                      </a:solidFill>
                      <a:latin typeface="+mj-lt"/>
                    </a:rPr>
                    <a:t>placeholder text. </a:t>
                  </a:r>
                  <a:endParaRPr lang="en-US" sz="800" dirty="0">
                    <a:solidFill>
                      <a:schemeClr val="tx2">
                        <a:lumMod val="50000"/>
                      </a:schemeClr>
                    </a:solidFill>
                    <a:latin typeface="+mj-lt"/>
                  </a:endParaRPr>
                </a:p>
              </p:txBody>
            </p:sp>
            <p:cxnSp>
              <p:nvCxnSpPr>
                <p:cNvPr id="53" name="Gerade Verbindung 52"/>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54" name="Ellipse 53"/>
                <p:cNvSpPr/>
                <p:nvPr/>
              </p:nvSpPr>
              <p:spPr bwMode="gray">
                <a:xfrm>
                  <a:off x="9528175" y="1860550"/>
                  <a:ext cx="288925" cy="288925"/>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050" dirty="0" smtClean="0">
                      <a:solidFill>
                        <a:schemeClr val="bg1"/>
                      </a:solidFill>
                      <a:latin typeface="Bebas Neue" panose="020B0506020202020201" pitchFamily="34" charset="0"/>
                    </a:rPr>
                    <a:t>4</a:t>
                  </a:r>
                  <a:endParaRPr lang="en-US" sz="1050" dirty="0">
                    <a:solidFill>
                      <a:schemeClr val="bg1"/>
                    </a:solidFill>
                    <a:latin typeface="Bebas Neue" panose="020B0506020202020201" pitchFamily="34" charset="0"/>
                  </a:endParaRPr>
                </a:p>
              </p:txBody>
            </p:sp>
          </p:grpSp>
          <p:sp>
            <p:nvSpPr>
              <p:cNvPr id="51" name="Ellipse 50"/>
              <p:cNvSpPr/>
              <p:nvPr/>
            </p:nvSpPr>
            <p:spPr bwMode="gray">
              <a:xfrm>
                <a:off x="8226711" y="2357208"/>
                <a:ext cx="73484" cy="73484"/>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050" dirty="0">
                  <a:solidFill>
                    <a:schemeClr val="bg1"/>
                  </a:solidFill>
                  <a:latin typeface="Bebas Neue" panose="020B0506020202020201" pitchFamily="34" charset="0"/>
                </a:endParaRPr>
              </a:p>
            </p:txBody>
          </p:sp>
        </p:grpSp>
      </p:gr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57" name="Gruppieren 56"/>
          <p:cNvGrpSpPr/>
          <p:nvPr/>
        </p:nvGrpSpPr>
        <p:grpSpPr>
          <a:xfrm>
            <a:off x="396000" y="5093993"/>
            <a:ext cx="8344139" cy="711495"/>
            <a:chOff x="396000" y="5093993"/>
            <a:chExt cx="8344139" cy="711495"/>
          </a:xfrm>
        </p:grpSpPr>
        <p:sp>
          <p:nvSpPr>
            <p:cNvPr id="58"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400" dirty="0">
                  <a:solidFill>
                    <a:schemeClr val="bg1"/>
                  </a:solidFill>
                </a:rPr>
                <a:t>If you don’t want to use the style and size of the fonts as used in this placeholder it is possible to replace it by selecting different options. </a:t>
              </a:r>
            </a:p>
          </p:txBody>
        </p:sp>
        <p:sp>
          <p:nvSpPr>
            <p:cNvPr id="59"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The text demonstrates how your own text will look when </a:t>
              </a:r>
              <a:r>
                <a:rPr lang="en-US" sz="1400" dirty="0" smtClean="0">
                  <a:solidFill>
                    <a:schemeClr val="bg1"/>
                  </a:solidFill>
                </a:rPr>
                <a:t>you </a:t>
              </a:r>
              <a:r>
                <a:rPr lang="en-US" sz="1400" dirty="0">
                  <a:solidFill>
                    <a:schemeClr val="bg1"/>
                  </a:solidFill>
                </a:rPr>
                <a:t>replace the placeholder with your own text. The text demonstrates how your own text will look when you replace the placeholder with your own text.</a:t>
              </a:r>
            </a:p>
          </p:txBody>
        </p:sp>
        <p:cxnSp>
          <p:nvCxnSpPr>
            <p:cNvPr id="60" name="Gerade Verbindung 59"/>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hteck 41"/>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41" name="Gruppieren 40"/>
          <p:cNvGrpSpPr/>
          <p:nvPr/>
        </p:nvGrpSpPr>
        <p:grpSpPr>
          <a:xfrm>
            <a:off x="350620" y="2019670"/>
            <a:ext cx="8219630" cy="2617628"/>
            <a:chOff x="1167999" y="1356469"/>
            <a:chExt cx="9575485" cy="3049414"/>
          </a:xfrm>
        </p:grpSpPr>
        <p:grpSp>
          <p:nvGrpSpPr>
            <p:cNvPr id="5" name="Gruppieren 4"/>
            <p:cNvGrpSpPr/>
            <p:nvPr/>
          </p:nvGrpSpPr>
          <p:grpSpPr bwMode="gray">
            <a:xfrm>
              <a:off x="1167999" y="1356469"/>
              <a:ext cx="2087484" cy="1373869"/>
              <a:chOff x="7465006" y="1346943"/>
              <a:chExt cx="2087484" cy="1373869"/>
            </a:xfrm>
          </p:grpSpPr>
          <p:cxnSp>
            <p:nvCxnSpPr>
              <p:cNvPr id="6" name="Gerade Verbindung 5"/>
              <p:cNvCxnSpPr>
                <a:stCxn id="38" idx="1"/>
                <a:endCxn id="9" idx="2"/>
              </p:cNvCxnSpPr>
              <p:nvPr/>
            </p:nvCxnSpPr>
            <p:spPr bwMode="gray">
              <a:xfrm flipH="1" flipV="1">
                <a:off x="8263453" y="2393950"/>
                <a:ext cx="1289037" cy="326862"/>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7" name="Gruppieren 6"/>
              <p:cNvGrpSpPr/>
              <p:nvPr/>
            </p:nvGrpSpPr>
            <p:grpSpPr bwMode="gray">
              <a:xfrm>
                <a:off x="7465006" y="1346943"/>
                <a:ext cx="1596894" cy="1047007"/>
                <a:chOff x="8328156" y="1860550"/>
                <a:chExt cx="1596894" cy="1047007"/>
              </a:xfrm>
            </p:grpSpPr>
            <p:sp>
              <p:nvSpPr>
                <p:cNvPr id="9" name="Rechteck 8"/>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900" dirty="0" smtClean="0">
                      <a:solidFill>
                        <a:schemeClr val="bg1"/>
                      </a:solidFill>
                      <a:latin typeface="Bebas Neue" panose="020B0506020202020201" pitchFamily="34" charset="0"/>
                    </a:rPr>
                    <a:t>Placeholder</a:t>
                  </a:r>
                </a:p>
                <a:p>
                  <a:pPr>
                    <a:lnSpc>
                      <a:spcPct val="90000"/>
                    </a:lnSpc>
                    <a:spcAft>
                      <a:spcPts val="1000"/>
                    </a:spcAft>
                  </a:pPr>
                  <a:r>
                    <a:rPr lang="en-US" sz="900" dirty="0" smtClean="0">
                      <a:solidFill>
                        <a:schemeClr val="bg1"/>
                      </a:solidFill>
                    </a:rPr>
                    <a:t>This text can be replaced with your own text. This is a </a:t>
                  </a:r>
                  <a:r>
                    <a:rPr lang="en-US" sz="900" dirty="0" smtClean="0">
                      <a:solidFill>
                        <a:schemeClr val="accent6"/>
                      </a:solidFill>
                      <a:latin typeface="+mj-lt"/>
                    </a:rPr>
                    <a:t>placeholder text. </a:t>
                  </a:r>
                  <a:endParaRPr lang="en-US" sz="900" dirty="0">
                    <a:solidFill>
                      <a:schemeClr val="accent6"/>
                    </a:solidFill>
                    <a:latin typeface="+mj-lt"/>
                  </a:endParaRPr>
                </a:p>
              </p:txBody>
            </p:sp>
            <p:cxnSp>
              <p:nvCxnSpPr>
                <p:cNvPr id="10" name="Gerade Verbindung 9"/>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11" name="Ellipse 10"/>
                <p:cNvSpPr/>
                <p:nvPr/>
              </p:nvSpPr>
              <p:spPr bwMode="gray">
                <a:xfrm>
                  <a:off x="9528175" y="1860550"/>
                  <a:ext cx="288925" cy="288925"/>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100" dirty="0" smtClean="0">
                      <a:solidFill>
                        <a:schemeClr val="bg1"/>
                      </a:solidFill>
                      <a:latin typeface="Bebas Neue" panose="020B0506020202020201" pitchFamily="34" charset="0"/>
                    </a:rPr>
                    <a:t>1</a:t>
                  </a:r>
                  <a:endParaRPr lang="en-US" sz="1100" dirty="0">
                    <a:solidFill>
                      <a:schemeClr val="bg1"/>
                    </a:solidFill>
                    <a:latin typeface="Bebas Neue" panose="020B0506020202020201" pitchFamily="34" charset="0"/>
                  </a:endParaRPr>
                </a:p>
              </p:txBody>
            </p:sp>
          </p:grpSp>
          <p:sp>
            <p:nvSpPr>
              <p:cNvPr id="8" name="Ellipse 7"/>
              <p:cNvSpPr/>
              <p:nvPr/>
            </p:nvSpPr>
            <p:spPr bwMode="gray">
              <a:xfrm>
                <a:off x="8226711" y="2357208"/>
                <a:ext cx="73484" cy="73484"/>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100" dirty="0">
                  <a:solidFill>
                    <a:schemeClr val="bg1"/>
                  </a:solidFill>
                  <a:latin typeface="Bebas Neue" panose="020B0506020202020201" pitchFamily="34" charset="0"/>
                </a:endParaRPr>
              </a:p>
            </p:txBody>
          </p:sp>
        </p:grpSp>
        <p:grpSp>
          <p:nvGrpSpPr>
            <p:cNvPr id="12" name="Gruppieren 11"/>
            <p:cNvGrpSpPr/>
            <p:nvPr/>
          </p:nvGrpSpPr>
          <p:grpSpPr bwMode="gray">
            <a:xfrm>
              <a:off x="7499504" y="1356469"/>
              <a:ext cx="1755780" cy="1679215"/>
              <a:chOff x="7306120" y="1346943"/>
              <a:chExt cx="1755780" cy="1679215"/>
            </a:xfrm>
          </p:grpSpPr>
          <p:cxnSp>
            <p:nvCxnSpPr>
              <p:cNvPr id="13" name="Gerade Verbindung 12"/>
              <p:cNvCxnSpPr>
                <a:stCxn id="28" idx="7"/>
                <a:endCxn id="16" idx="2"/>
              </p:cNvCxnSpPr>
              <p:nvPr/>
            </p:nvCxnSpPr>
            <p:spPr bwMode="gray">
              <a:xfrm flipV="1">
                <a:off x="7306120" y="2393950"/>
                <a:ext cx="957333" cy="632208"/>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14" name="Gruppieren 13"/>
              <p:cNvGrpSpPr/>
              <p:nvPr/>
            </p:nvGrpSpPr>
            <p:grpSpPr bwMode="gray">
              <a:xfrm>
                <a:off x="7465006" y="1346943"/>
                <a:ext cx="1596894" cy="1047007"/>
                <a:chOff x="8328156" y="1860550"/>
                <a:chExt cx="1596894" cy="1047007"/>
              </a:xfrm>
            </p:grpSpPr>
            <p:sp>
              <p:nvSpPr>
                <p:cNvPr id="16" name="Rechteck 15"/>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900" dirty="0" smtClean="0">
                      <a:solidFill>
                        <a:schemeClr val="bg1"/>
                      </a:solidFill>
                      <a:latin typeface="Bebas Neue" panose="020B0506020202020201" pitchFamily="34" charset="0"/>
                    </a:rPr>
                    <a:t>Placeholder</a:t>
                  </a:r>
                </a:p>
                <a:p>
                  <a:pPr>
                    <a:lnSpc>
                      <a:spcPct val="90000"/>
                    </a:lnSpc>
                    <a:spcAft>
                      <a:spcPts val="1000"/>
                    </a:spcAft>
                  </a:pPr>
                  <a:r>
                    <a:rPr lang="en-US" sz="900" dirty="0" smtClean="0">
                      <a:solidFill>
                        <a:schemeClr val="bg1"/>
                      </a:solidFill>
                    </a:rPr>
                    <a:t>This text can be replaced with your own text. This is a </a:t>
                  </a:r>
                  <a:r>
                    <a:rPr lang="en-US" sz="900" dirty="0" smtClean="0">
                      <a:solidFill>
                        <a:schemeClr val="accent6"/>
                      </a:solidFill>
                      <a:latin typeface="+mj-lt"/>
                    </a:rPr>
                    <a:t>placeholder text. </a:t>
                  </a:r>
                  <a:endParaRPr lang="en-US" sz="900" dirty="0">
                    <a:solidFill>
                      <a:schemeClr val="accent6"/>
                    </a:solidFill>
                    <a:latin typeface="+mj-lt"/>
                  </a:endParaRPr>
                </a:p>
              </p:txBody>
            </p:sp>
            <p:cxnSp>
              <p:nvCxnSpPr>
                <p:cNvPr id="17" name="Gerade Verbindung 16"/>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18" name="Ellipse 17"/>
                <p:cNvSpPr/>
                <p:nvPr/>
              </p:nvSpPr>
              <p:spPr bwMode="gray">
                <a:xfrm>
                  <a:off x="9528175" y="1860550"/>
                  <a:ext cx="288925" cy="288925"/>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100" dirty="0" smtClean="0">
                      <a:solidFill>
                        <a:schemeClr val="bg1"/>
                      </a:solidFill>
                      <a:latin typeface="Bebas Neue" panose="020B0506020202020201" pitchFamily="34" charset="0"/>
                    </a:rPr>
                    <a:t>3</a:t>
                  </a:r>
                  <a:endParaRPr lang="en-US" sz="1100" dirty="0">
                    <a:solidFill>
                      <a:schemeClr val="bg1"/>
                    </a:solidFill>
                    <a:latin typeface="Bebas Neue" panose="020B0506020202020201" pitchFamily="34" charset="0"/>
                  </a:endParaRPr>
                </a:p>
              </p:txBody>
            </p:sp>
          </p:grpSp>
          <p:sp>
            <p:nvSpPr>
              <p:cNvPr id="15" name="Ellipse 14"/>
              <p:cNvSpPr/>
              <p:nvPr/>
            </p:nvSpPr>
            <p:spPr bwMode="gray">
              <a:xfrm>
                <a:off x="8226711" y="2357208"/>
                <a:ext cx="73484" cy="73484"/>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100" dirty="0">
                  <a:solidFill>
                    <a:schemeClr val="bg1"/>
                  </a:solidFill>
                  <a:latin typeface="Bebas Neue" panose="020B0506020202020201" pitchFamily="34" charset="0"/>
                </a:endParaRPr>
              </a:p>
            </p:txBody>
          </p:sp>
        </p:grpSp>
        <p:grpSp>
          <p:nvGrpSpPr>
            <p:cNvPr id="19" name="Gruppieren 18"/>
            <p:cNvGrpSpPr/>
            <p:nvPr/>
          </p:nvGrpSpPr>
          <p:grpSpPr bwMode="gray">
            <a:xfrm>
              <a:off x="5216811" y="1356469"/>
              <a:ext cx="1596894" cy="1478347"/>
              <a:chOff x="7465006" y="1346943"/>
              <a:chExt cx="1596894" cy="1478347"/>
            </a:xfrm>
          </p:grpSpPr>
          <p:cxnSp>
            <p:nvCxnSpPr>
              <p:cNvPr id="20" name="Gerade Verbindung 19"/>
              <p:cNvCxnSpPr>
                <a:stCxn id="33" idx="0"/>
                <a:endCxn id="23" idx="2"/>
              </p:cNvCxnSpPr>
              <p:nvPr/>
            </p:nvCxnSpPr>
            <p:spPr bwMode="gray">
              <a:xfrm flipH="1" flipV="1">
                <a:off x="8263453" y="2393950"/>
                <a:ext cx="60391" cy="43134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21" name="Gruppieren 20"/>
              <p:cNvGrpSpPr/>
              <p:nvPr/>
            </p:nvGrpSpPr>
            <p:grpSpPr bwMode="gray">
              <a:xfrm>
                <a:off x="7465006" y="1346943"/>
                <a:ext cx="1596894" cy="1047007"/>
                <a:chOff x="8328156" y="1860550"/>
                <a:chExt cx="1596894" cy="1047007"/>
              </a:xfrm>
            </p:grpSpPr>
            <p:sp>
              <p:nvSpPr>
                <p:cNvPr id="23" name="Rechteck 22"/>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900" dirty="0" smtClean="0">
                      <a:solidFill>
                        <a:schemeClr val="bg1"/>
                      </a:solidFill>
                      <a:latin typeface="Bebas Neue" panose="020B0506020202020201" pitchFamily="34" charset="0"/>
                    </a:rPr>
                    <a:t>Placeholder</a:t>
                  </a:r>
                </a:p>
                <a:p>
                  <a:pPr>
                    <a:lnSpc>
                      <a:spcPct val="90000"/>
                    </a:lnSpc>
                    <a:spcAft>
                      <a:spcPts val="1000"/>
                    </a:spcAft>
                  </a:pPr>
                  <a:r>
                    <a:rPr lang="en-US" sz="900" dirty="0" smtClean="0">
                      <a:solidFill>
                        <a:schemeClr val="bg1"/>
                      </a:solidFill>
                    </a:rPr>
                    <a:t>This text can be replaced with your own text. This is a </a:t>
                  </a:r>
                  <a:r>
                    <a:rPr lang="en-US" sz="900" dirty="0" smtClean="0">
                      <a:solidFill>
                        <a:schemeClr val="accent6"/>
                      </a:solidFill>
                      <a:latin typeface="+mj-lt"/>
                    </a:rPr>
                    <a:t>placeholder text. </a:t>
                  </a:r>
                  <a:endParaRPr lang="en-US" sz="900" dirty="0">
                    <a:solidFill>
                      <a:schemeClr val="accent6"/>
                    </a:solidFill>
                    <a:latin typeface="+mj-lt"/>
                  </a:endParaRPr>
                </a:p>
              </p:txBody>
            </p:sp>
            <p:cxnSp>
              <p:nvCxnSpPr>
                <p:cNvPr id="24" name="Gerade Verbindung 23"/>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25" name="Ellipse 24"/>
                <p:cNvSpPr/>
                <p:nvPr/>
              </p:nvSpPr>
              <p:spPr bwMode="gray">
                <a:xfrm>
                  <a:off x="9528175" y="1860550"/>
                  <a:ext cx="288925" cy="288925"/>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100" dirty="0" smtClean="0">
                      <a:solidFill>
                        <a:schemeClr val="bg1"/>
                      </a:solidFill>
                      <a:latin typeface="Bebas Neue" panose="020B0506020202020201" pitchFamily="34" charset="0"/>
                    </a:rPr>
                    <a:t>2</a:t>
                  </a:r>
                  <a:endParaRPr lang="en-US" sz="1100" dirty="0">
                    <a:solidFill>
                      <a:schemeClr val="bg1"/>
                    </a:solidFill>
                    <a:latin typeface="Bebas Neue" panose="020B0506020202020201" pitchFamily="34" charset="0"/>
                  </a:endParaRPr>
                </a:p>
              </p:txBody>
            </p:sp>
          </p:grpSp>
          <p:sp>
            <p:nvSpPr>
              <p:cNvPr id="22" name="Ellipse 21"/>
              <p:cNvSpPr/>
              <p:nvPr/>
            </p:nvSpPr>
            <p:spPr bwMode="gray">
              <a:xfrm>
                <a:off x="8226711" y="2357208"/>
                <a:ext cx="73484" cy="73484"/>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100" dirty="0">
                  <a:solidFill>
                    <a:schemeClr val="bg1"/>
                  </a:solidFill>
                  <a:latin typeface="Bebas Neue" panose="020B0506020202020201" pitchFamily="34" charset="0"/>
                </a:endParaRPr>
              </a:p>
            </p:txBody>
          </p:sp>
        </p:grpSp>
        <p:grpSp>
          <p:nvGrpSpPr>
            <p:cNvPr id="26" name="Gruppieren 25"/>
            <p:cNvGrpSpPr/>
            <p:nvPr/>
          </p:nvGrpSpPr>
          <p:grpSpPr bwMode="gray">
            <a:xfrm>
              <a:off x="4186526" y="3025140"/>
              <a:ext cx="6556958" cy="1380743"/>
              <a:chOff x="3765259" y="2834816"/>
              <a:chExt cx="6556958" cy="1571067"/>
            </a:xfrm>
          </p:grpSpPr>
          <p:grpSp>
            <p:nvGrpSpPr>
              <p:cNvPr id="27" name="Gruppieren 26"/>
              <p:cNvGrpSpPr/>
              <p:nvPr/>
            </p:nvGrpSpPr>
            <p:grpSpPr bwMode="gray">
              <a:xfrm>
                <a:off x="3765259" y="2871558"/>
                <a:ext cx="6556958" cy="1534325"/>
                <a:chOff x="3765259" y="2428876"/>
                <a:chExt cx="6556958" cy="1977008"/>
              </a:xfrm>
            </p:grpSpPr>
            <p:sp>
              <p:nvSpPr>
                <p:cNvPr id="29" name="Freeform 6"/>
                <p:cNvSpPr>
                  <a:spLocks/>
                </p:cNvSpPr>
                <p:nvPr/>
              </p:nvSpPr>
              <p:spPr bwMode="gray">
                <a:xfrm>
                  <a:off x="3765259" y="2428876"/>
                  <a:ext cx="6556958" cy="1977008"/>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6">
                    <a:alpha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cxnSp>
              <p:nvCxnSpPr>
                <p:cNvPr id="30" name="Gerade Verbindung 29"/>
                <p:cNvCxnSpPr/>
                <p:nvPr/>
              </p:nvCxnSpPr>
              <p:spPr bwMode="gray">
                <a:xfrm>
                  <a:off x="7052256" y="2428876"/>
                  <a:ext cx="0" cy="1969835"/>
                </a:xfrm>
                <a:prstGeom prst="line">
                  <a:avLst/>
                </a:prstGeom>
                <a:ln w="19050">
                  <a:solidFill>
                    <a:schemeClr val="accent6"/>
                  </a:solidFill>
                  <a:tailEnd type="none"/>
                </a:ln>
              </p:spPr>
              <p:style>
                <a:lnRef idx="1">
                  <a:schemeClr val="accent1"/>
                </a:lnRef>
                <a:fillRef idx="0">
                  <a:schemeClr val="accent1"/>
                </a:fillRef>
                <a:effectRef idx="0">
                  <a:schemeClr val="accent1"/>
                </a:effectRef>
                <a:fontRef idx="minor">
                  <a:schemeClr val="tx1"/>
                </a:fontRef>
              </p:style>
            </p:cxnSp>
          </p:grpSp>
          <p:sp>
            <p:nvSpPr>
              <p:cNvPr id="28" name="Ellipse 27"/>
              <p:cNvSpPr/>
              <p:nvPr/>
            </p:nvSpPr>
            <p:spPr bwMode="gray">
              <a:xfrm>
                <a:off x="7015514" y="2834816"/>
                <a:ext cx="73484" cy="81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200" dirty="0"/>
              </a:p>
            </p:txBody>
          </p:sp>
        </p:grpSp>
        <p:grpSp>
          <p:nvGrpSpPr>
            <p:cNvPr id="31" name="Gruppieren 30"/>
            <p:cNvGrpSpPr/>
            <p:nvPr/>
          </p:nvGrpSpPr>
          <p:grpSpPr bwMode="gray">
            <a:xfrm>
              <a:off x="3067787" y="2834816"/>
              <a:ext cx="6034774" cy="1571066"/>
              <a:chOff x="2344182" y="2834816"/>
              <a:chExt cx="6034774" cy="1571066"/>
            </a:xfrm>
          </p:grpSpPr>
          <p:grpSp>
            <p:nvGrpSpPr>
              <p:cNvPr id="32" name="Gruppieren 31"/>
              <p:cNvGrpSpPr/>
              <p:nvPr/>
            </p:nvGrpSpPr>
            <p:grpSpPr bwMode="gray">
              <a:xfrm>
                <a:off x="2344182" y="2871558"/>
                <a:ext cx="6034774" cy="1534324"/>
                <a:chOff x="2344182" y="2428876"/>
                <a:chExt cx="6034774" cy="1977007"/>
              </a:xfrm>
            </p:grpSpPr>
            <p:sp>
              <p:nvSpPr>
                <p:cNvPr id="34" name="Freeform 6"/>
                <p:cNvSpPr>
                  <a:spLocks/>
                </p:cNvSpPr>
                <p:nvPr/>
              </p:nvSpPr>
              <p:spPr bwMode="gray">
                <a:xfrm>
                  <a:off x="2344182" y="2428876"/>
                  <a:ext cx="6034774" cy="1977007"/>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6">
                    <a:lumMod val="60000"/>
                    <a:lumOff val="40000"/>
                    <a:alpha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cxnSp>
              <p:nvCxnSpPr>
                <p:cNvPr id="35" name="Gerade Verbindung 34"/>
                <p:cNvCxnSpPr>
                  <a:stCxn id="34" idx="2"/>
                </p:cNvCxnSpPr>
                <p:nvPr/>
              </p:nvCxnSpPr>
              <p:spPr bwMode="gray">
                <a:xfrm>
                  <a:off x="5361569" y="2428876"/>
                  <a:ext cx="0" cy="1969835"/>
                </a:xfrm>
                <a:prstGeom prst="line">
                  <a:avLst/>
                </a:prstGeom>
                <a:ln w="19050">
                  <a:solidFill>
                    <a:schemeClr val="accent6">
                      <a:lumMod val="60000"/>
                      <a:lumOff val="40000"/>
                    </a:schemeClr>
                  </a:solidFill>
                  <a:tailEnd type="none"/>
                </a:ln>
              </p:spPr>
              <p:style>
                <a:lnRef idx="1">
                  <a:schemeClr val="accent1"/>
                </a:lnRef>
                <a:fillRef idx="0">
                  <a:schemeClr val="accent1"/>
                </a:fillRef>
                <a:effectRef idx="0">
                  <a:schemeClr val="accent1"/>
                </a:effectRef>
                <a:fontRef idx="minor">
                  <a:schemeClr val="tx1"/>
                </a:fontRef>
              </p:style>
            </p:cxnSp>
          </p:grpSp>
          <p:sp>
            <p:nvSpPr>
              <p:cNvPr id="33" name="Ellipse 32"/>
              <p:cNvSpPr/>
              <p:nvPr/>
            </p:nvSpPr>
            <p:spPr bwMode="gray">
              <a:xfrm>
                <a:off x="5324827" y="2834816"/>
                <a:ext cx="73484" cy="73484"/>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200" dirty="0"/>
              </a:p>
            </p:txBody>
          </p:sp>
        </p:grpSp>
        <p:grpSp>
          <p:nvGrpSpPr>
            <p:cNvPr id="36" name="Gruppieren 35"/>
            <p:cNvGrpSpPr/>
            <p:nvPr/>
          </p:nvGrpSpPr>
          <p:grpSpPr bwMode="gray">
            <a:xfrm>
              <a:off x="1498515" y="2719794"/>
              <a:ext cx="3565898" cy="1686087"/>
              <a:chOff x="853702" y="2487382"/>
              <a:chExt cx="3565898" cy="1918500"/>
            </a:xfrm>
          </p:grpSpPr>
          <p:grpSp>
            <p:nvGrpSpPr>
              <p:cNvPr id="37" name="Gruppieren 36"/>
              <p:cNvGrpSpPr/>
              <p:nvPr/>
            </p:nvGrpSpPr>
            <p:grpSpPr bwMode="gray">
              <a:xfrm>
                <a:off x="853702" y="2524124"/>
                <a:ext cx="3565898" cy="1881758"/>
                <a:chOff x="853702" y="1981200"/>
                <a:chExt cx="3565898" cy="2424683"/>
              </a:xfrm>
            </p:grpSpPr>
            <p:sp>
              <p:nvSpPr>
                <p:cNvPr id="39" name="Freeform 6"/>
                <p:cNvSpPr>
                  <a:spLocks/>
                </p:cNvSpPr>
                <p:nvPr/>
              </p:nvSpPr>
              <p:spPr bwMode="gray">
                <a:xfrm>
                  <a:off x="853702" y="1981200"/>
                  <a:ext cx="3565898" cy="2424683"/>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6">
                    <a:alpha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cxnSp>
              <p:nvCxnSpPr>
                <p:cNvPr id="40" name="Gerade Verbindung 39"/>
                <p:cNvCxnSpPr>
                  <a:stCxn id="39" idx="2"/>
                </p:cNvCxnSpPr>
                <p:nvPr/>
              </p:nvCxnSpPr>
              <p:spPr bwMode="gray">
                <a:xfrm>
                  <a:off x="2636651" y="1981200"/>
                  <a:ext cx="0" cy="2417511"/>
                </a:xfrm>
                <a:prstGeom prst="line">
                  <a:avLst/>
                </a:prstGeom>
                <a:ln w="19050">
                  <a:solidFill>
                    <a:schemeClr val="accent6"/>
                  </a:solidFill>
                  <a:tailEnd type="none"/>
                </a:ln>
              </p:spPr>
              <p:style>
                <a:lnRef idx="1">
                  <a:schemeClr val="accent1"/>
                </a:lnRef>
                <a:fillRef idx="0">
                  <a:schemeClr val="accent1"/>
                </a:fillRef>
                <a:effectRef idx="0">
                  <a:schemeClr val="accent1"/>
                </a:effectRef>
                <a:fontRef idx="minor">
                  <a:schemeClr val="tx1"/>
                </a:fontRef>
              </p:style>
            </p:cxnSp>
          </p:grpSp>
          <p:sp>
            <p:nvSpPr>
              <p:cNvPr id="38" name="Ellipse 37"/>
              <p:cNvSpPr/>
              <p:nvPr/>
            </p:nvSpPr>
            <p:spPr bwMode="gray">
              <a:xfrm>
                <a:off x="2599909" y="2487382"/>
                <a:ext cx="73484" cy="81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200" dirty="0"/>
              </a:p>
            </p:txBody>
          </p:sp>
        </p:grpSp>
      </p:grpSp>
      <p:sp>
        <p:nvSpPr>
          <p:cNvPr id="2" name="Title"/>
          <p:cNvSpPr>
            <a:spLocks noGrp="1"/>
          </p:cNvSpPr>
          <p:nvPr>
            <p:ph type="title"/>
          </p:nvPr>
        </p:nvSpPr>
        <p:spPr/>
        <p:txBody>
          <a:bodyPr/>
          <a:lstStyle/>
          <a:p>
            <a:r>
              <a:rPr lang="en-US" dirty="0"/>
              <a:t>Infographics – Diagrams </a:t>
            </a:r>
          </a:p>
        </p:txBody>
      </p:sp>
      <p:sp>
        <p:nvSpPr>
          <p:cNvPr id="3" name="Inhaltsplatzhalter 19"/>
          <p:cNvSpPr txBox="1">
            <a:spLocks/>
          </p:cNvSpPr>
          <p:nvPr/>
        </p:nvSpPr>
        <p:spPr bwMode="gray">
          <a:xfrm>
            <a:off x="540000" y="4920132"/>
            <a:ext cx="8208000" cy="885356"/>
          </a:xfrm>
          <a:prstGeom prst="rect">
            <a:avLst/>
          </a:prstGeom>
        </p:spPr>
        <p:txBody>
          <a:bodyPr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bg1"/>
                </a:solidFill>
                <a:latin typeface="Bebas Neue" panose="020B0506020202020201" pitchFamily="34" charset="0"/>
              </a:rPr>
              <a:t>Placeholder</a:t>
            </a:r>
            <a:br>
              <a:rPr lang="en-US" sz="1600" dirty="0" smtClean="0">
                <a:solidFill>
                  <a:schemeClr val="bg1"/>
                </a:solidFill>
                <a:latin typeface="Bebas Neue" panose="020B0506020202020201" pitchFamily="34" charset="0"/>
              </a:rPr>
            </a:br>
            <a:r>
              <a:rPr lang="en-US" sz="1200" dirty="0" smtClean="0">
                <a:solidFill>
                  <a:schemeClr val="bg1"/>
                </a:solidFill>
              </a:rPr>
              <a:t>If you don’t want to use the style and size of the fonts as used in this placeholder </a:t>
            </a:r>
            <a:br>
              <a:rPr lang="en-US" sz="1200" dirty="0" smtClean="0">
                <a:solidFill>
                  <a:schemeClr val="bg1"/>
                </a:solidFill>
              </a:rPr>
            </a:br>
            <a:r>
              <a:rPr lang="en-US" sz="1200" dirty="0" smtClean="0">
                <a:solidFill>
                  <a:schemeClr val="bg1"/>
                </a:solidFill>
              </a:rPr>
              <a:t>it is possible to replace it by selecting different options.</a:t>
            </a:r>
            <a:endParaRPr lang="en-US" sz="1400" dirty="0">
              <a:solidFill>
                <a:schemeClr val="bg1"/>
              </a:solidFill>
            </a:endParaRPr>
          </a:p>
        </p:txBody>
      </p:sp>
      <p:cxnSp>
        <p:nvCxnSpPr>
          <p:cNvPr id="4" name="Gerade Verbindung 3"/>
          <p:cNvCxnSpPr/>
          <p:nvPr/>
        </p:nvCxnSpPr>
        <p:spPr bwMode="gray">
          <a:xfrm flipH="1">
            <a:off x="398199" y="4637298"/>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11" name="Gruppieren 10"/>
          <p:cNvGrpSpPr/>
          <p:nvPr/>
        </p:nvGrpSpPr>
        <p:grpSpPr>
          <a:xfrm>
            <a:off x="396000" y="3057540"/>
            <a:ext cx="8344775" cy="1579758"/>
            <a:chOff x="590550" y="2314825"/>
            <a:chExt cx="11007724" cy="2083884"/>
          </a:xfrm>
        </p:grpSpPr>
        <p:sp>
          <p:nvSpPr>
            <p:cNvPr id="4" name="Freeform 6"/>
            <p:cNvSpPr>
              <a:spLocks/>
            </p:cNvSpPr>
            <p:nvPr/>
          </p:nvSpPr>
          <p:spPr bwMode="auto">
            <a:xfrm>
              <a:off x="3949517" y="2314825"/>
              <a:ext cx="4291380" cy="2083884"/>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635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6000" dirty="0" smtClean="0">
                  <a:solidFill>
                    <a:schemeClr val="accent1">
                      <a:lumMod val="75000"/>
                    </a:schemeClr>
                  </a:solidFill>
                  <a:latin typeface="Bebas Neue" panose="020B0506020202020201" pitchFamily="34" charset="0"/>
                </a:rPr>
                <a:t>80</a:t>
              </a:r>
              <a:r>
                <a:rPr lang="en-US" sz="4400" dirty="0" smtClean="0">
                  <a:solidFill>
                    <a:schemeClr val="accent1">
                      <a:lumMod val="75000"/>
                    </a:schemeClr>
                  </a:solidFill>
                  <a:latin typeface="Bebas Neue" panose="020B0506020202020201" pitchFamily="34" charset="0"/>
                </a:rPr>
                <a:t>%</a:t>
              </a:r>
              <a:endParaRPr lang="en-US" sz="4400" dirty="0">
                <a:solidFill>
                  <a:schemeClr val="accent1">
                    <a:lumMod val="75000"/>
                  </a:schemeClr>
                </a:solidFill>
                <a:latin typeface="Bebas Neue" panose="020B0506020202020201" pitchFamily="34" charset="0"/>
              </a:endParaRPr>
            </a:p>
          </p:txBody>
        </p:sp>
        <p:sp>
          <p:nvSpPr>
            <p:cNvPr id="5" name="Freeform 6"/>
            <p:cNvSpPr>
              <a:spLocks/>
            </p:cNvSpPr>
            <p:nvPr/>
          </p:nvSpPr>
          <p:spPr bwMode="auto">
            <a:xfrm>
              <a:off x="9299395" y="3282379"/>
              <a:ext cx="2298879" cy="1116330"/>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635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accent6">
                      <a:lumMod val="50000"/>
                    </a:schemeClr>
                  </a:solidFill>
                  <a:latin typeface="Bebas Neue" panose="020B0506020202020201" pitchFamily="34" charset="0"/>
                </a:rPr>
                <a:t>45</a:t>
              </a:r>
              <a:r>
                <a:rPr lang="en-US" sz="3600" dirty="0" smtClean="0">
                  <a:solidFill>
                    <a:schemeClr val="accent6">
                      <a:lumMod val="50000"/>
                    </a:schemeClr>
                  </a:solidFill>
                  <a:latin typeface="Bebas Neue" panose="020B0506020202020201" pitchFamily="34" charset="0"/>
                </a:rPr>
                <a:t>%</a:t>
              </a:r>
              <a:endParaRPr lang="en-US" sz="3600" dirty="0">
                <a:solidFill>
                  <a:schemeClr val="accent6">
                    <a:lumMod val="50000"/>
                  </a:schemeClr>
                </a:solidFill>
                <a:latin typeface="Bebas Neue" panose="020B0506020202020201" pitchFamily="34" charset="0"/>
              </a:endParaRPr>
            </a:p>
          </p:txBody>
        </p:sp>
        <p:sp>
          <p:nvSpPr>
            <p:cNvPr id="6" name="Freeform 6"/>
            <p:cNvSpPr>
              <a:spLocks/>
            </p:cNvSpPr>
            <p:nvPr/>
          </p:nvSpPr>
          <p:spPr bwMode="auto">
            <a:xfrm>
              <a:off x="3002279" y="3282379"/>
              <a:ext cx="2298879" cy="1116330"/>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635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tx2"/>
                  </a:solidFill>
                  <a:latin typeface="Bebas Neue" panose="020B0506020202020201" pitchFamily="34" charset="0"/>
                </a:rPr>
                <a:t>50</a:t>
              </a:r>
              <a:r>
                <a:rPr lang="en-US" sz="3600" dirty="0" smtClean="0">
                  <a:solidFill>
                    <a:schemeClr val="tx2"/>
                  </a:solidFill>
                  <a:latin typeface="Bebas Neue" panose="020B0506020202020201" pitchFamily="34" charset="0"/>
                </a:rPr>
                <a:t>%</a:t>
              </a:r>
              <a:endParaRPr lang="en-US" sz="3600" dirty="0">
                <a:solidFill>
                  <a:schemeClr val="tx2"/>
                </a:solidFill>
                <a:latin typeface="Bebas Neue" panose="020B0506020202020201" pitchFamily="34" charset="0"/>
              </a:endParaRPr>
            </a:p>
          </p:txBody>
        </p:sp>
        <p:sp>
          <p:nvSpPr>
            <p:cNvPr id="7" name="Freeform 6"/>
            <p:cNvSpPr>
              <a:spLocks/>
            </p:cNvSpPr>
            <p:nvPr/>
          </p:nvSpPr>
          <p:spPr bwMode="auto">
            <a:xfrm>
              <a:off x="2253787" y="3781488"/>
              <a:ext cx="1271055" cy="617221"/>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635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3200" dirty="0" smtClean="0">
                  <a:solidFill>
                    <a:schemeClr val="accent6"/>
                  </a:solidFill>
                  <a:latin typeface="Bebas Neue" panose="020B0506020202020201" pitchFamily="34" charset="0"/>
                </a:rPr>
                <a:t>15</a:t>
              </a:r>
              <a:r>
                <a:rPr lang="en-US" sz="2000" dirty="0" smtClean="0">
                  <a:solidFill>
                    <a:schemeClr val="accent6"/>
                  </a:solidFill>
                  <a:latin typeface="Bebas Neue" panose="020B0506020202020201" pitchFamily="34" charset="0"/>
                </a:rPr>
                <a:t>%</a:t>
              </a:r>
              <a:endParaRPr lang="en-US" sz="2000" dirty="0">
                <a:solidFill>
                  <a:schemeClr val="accent6"/>
                </a:solidFill>
                <a:latin typeface="Bebas Neue" panose="020B0506020202020201" pitchFamily="34" charset="0"/>
              </a:endParaRPr>
            </a:p>
          </p:txBody>
        </p:sp>
        <p:sp>
          <p:nvSpPr>
            <p:cNvPr id="8" name="Freeform 6"/>
            <p:cNvSpPr>
              <a:spLocks/>
            </p:cNvSpPr>
            <p:nvPr/>
          </p:nvSpPr>
          <p:spPr bwMode="auto">
            <a:xfrm>
              <a:off x="590550" y="3449594"/>
              <a:ext cx="1954530" cy="949115"/>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635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accent3"/>
                  </a:solidFill>
                  <a:latin typeface="Bebas Neue" panose="020B0506020202020201" pitchFamily="34" charset="0"/>
                </a:rPr>
                <a:t>45</a:t>
              </a:r>
              <a:r>
                <a:rPr lang="en-US" sz="3600" dirty="0" smtClean="0">
                  <a:solidFill>
                    <a:schemeClr val="accent3"/>
                  </a:solidFill>
                  <a:latin typeface="Bebas Neue" panose="020B0506020202020201" pitchFamily="34" charset="0"/>
                </a:rPr>
                <a:t>%</a:t>
              </a:r>
              <a:endParaRPr lang="en-US" sz="3600" dirty="0">
                <a:solidFill>
                  <a:schemeClr val="accent3"/>
                </a:solidFill>
                <a:latin typeface="Bebas Neue" panose="020B0506020202020201" pitchFamily="34" charset="0"/>
              </a:endParaRPr>
            </a:p>
          </p:txBody>
        </p:sp>
        <p:sp>
          <p:nvSpPr>
            <p:cNvPr id="9" name="Freeform 6"/>
            <p:cNvSpPr>
              <a:spLocks/>
            </p:cNvSpPr>
            <p:nvPr/>
          </p:nvSpPr>
          <p:spPr bwMode="auto">
            <a:xfrm>
              <a:off x="6689725" y="3449594"/>
              <a:ext cx="1954530" cy="949115"/>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635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accent3">
                      <a:lumMod val="75000"/>
                    </a:schemeClr>
                  </a:solidFill>
                  <a:latin typeface="Bebas Neue" panose="020B0506020202020201" pitchFamily="34" charset="0"/>
                </a:rPr>
                <a:t>40</a:t>
              </a:r>
              <a:r>
                <a:rPr lang="en-US" sz="3600" dirty="0" smtClean="0">
                  <a:solidFill>
                    <a:schemeClr val="accent3">
                      <a:lumMod val="75000"/>
                    </a:schemeClr>
                  </a:solidFill>
                  <a:latin typeface="Bebas Neue" panose="020B0506020202020201" pitchFamily="34" charset="0"/>
                </a:rPr>
                <a:t>%</a:t>
              </a:r>
              <a:endParaRPr lang="en-US" sz="3600" dirty="0">
                <a:solidFill>
                  <a:schemeClr val="accent3">
                    <a:lumMod val="75000"/>
                  </a:schemeClr>
                </a:solidFill>
                <a:latin typeface="Bebas Neue" panose="020B0506020202020201" pitchFamily="34" charset="0"/>
              </a:endParaRPr>
            </a:p>
          </p:txBody>
        </p:sp>
        <p:sp>
          <p:nvSpPr>
            <p:cNvPr id="10" name="Freeform 6"/>
            <p:cNvSpPr>
              <a:spLocks/>
            </p:cNvSpPr>
            <p:nvPr/>
          </p:nvSpPr>
          <p:spPr bwMode="auto">
            <a:xfrm>
              <a:off x="8497785" y="3781488"/>
              <a:ext cx="1271055" cy="617221"/>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635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3200" dirty="0" smtClean="0">
                  <a:solidFill>
                    <a:schemeClr val="accent1">
                      <a:lumMod val="60000"/>
                      <a:lumOff val="40000"/>
                    </a:schemeClr>
                  </a:solidFill>
                  <a:latin typeface="Bebas Neue" panose="020B0506020202020201" pitchFamily="34" charset="0"/>
                </a:rPr>
                <a:t>10</a:t>
              </a:r>
              <a:r>
                <a:rPr lang="en-US" sz="2000" dirty="0" smtClean="0">
                  <a:solidFill>
                    <a:schemeClr val="accent1">
                      <a:lumMod val="60000"/>
                      <a:lumOff val="40000"/>
                    </a:schemeClr>
                  </a:solidFill>
                  <a:latin typeface="Bebas Neue" panose="020B0506020202020201" pitchFamily="34" charset="0"/>
                </a:rPr>
                <a:t>%</a:t>
              </a:r>
              <a:endParaRPr lang="en-US" sz="2000" dirty="0">
                <a:solidFill>
                  <a:schemeClr val="accent1">
                    <a:lumMod val="60000"/>
                    <a:lumOff val="40000"/>
                  </a:schemeClr>
                </a:solidFill>
                <a:latin typeface="Bebas Neue" panose="020B0506020202020201" pitchFamily="34" charset="0"/>
              </a:endParaRPr>
            </a:p>
          </p:txBody>
        </p:sp>
      </p:grpSp>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Inhaltsplatzhalter 19"/>
          <p:cNvSpPr txBox="1">
            <a:spLocks/>
          </p:cNvSpPr>
          <p:nvPr/>
        </p:nvSpPr>
        <p:spPr bwMode="gray">
          <a:xfrm>
            <a:off x="540000" y="4920132"/>
            <a:ext cx="8208000" cy="885356"/>
          </a:xfrm>
          <a:prstGeom prst="rect">
            <a:avLst/>
          </a:prstGeom>
        </p:spPr>
        <p:txBody>
          <a:bodyPr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1"/>
                </a:solidFill>
                <a:latin typeface="Bebas Neue" panose="020B0506020202020201" pitchFamily="34" charset="0"/>
              </a:rPr>
              <a:t>Placeholder</a:t>
            </a:r>
            <a:r>
              <a:rPr lang="en-US" sz="1600" dirty="0" smtClean="0">
                <a:solidFill>
                  <a:schemeClr val="accent3">
                    <a:lumMod val="50000"/>
                  </a:schemeClr>
                </a:solidFill>
                <a:latin typeface="Bebas Neue" panose="020B0506020202020201" pitchFamily="34" charset="0"/>
              </a:rPr>
              <a:t/>
            </a:r>
            <a:br>
              <a:rPr lang="en-US" sz="1600" dirty="0" smtClean="0">
                <a:solidFill>
                  <a:schemeClr val="accent3">
                    <a:lumMod val="50000"/>
                  </a:schemeClr>
                </a:solidFill>
                <a:latin typeface="Bebas Neue" panose="020B0506020202020201" pitchFamily="34" charset="0"/>
              </a:rPr>
            </a:br>
            <a:r>
              <a:rPr lang="en-US" sz="1200" dirty="0" smtClean="0"/>
              <a:t>If you don’t want to use the style and size of the fonts as used in this placeholder </a:t>
            </a:r>
            <a:br>
              <a:rPr lang="en-US" sz="1200" dirty="0" smtClean="0"/>
            </a:br>
            <a:r>
              <a:rPr lang="en-US" sz="1200" dirty="0" smtClean="0"/>
              <a:t>it is possible to replace it by selecting different options.</a:t>
            </a:r>
            <a:endParaRPr lang="en-US" sz="1400" dirty="0"/>
          </a:p>
        </p:txBody>
      </p:sp>
      <p:pic>
        <p:nvPicPr>
          <p:cNvPr id="13"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9" name="Rechteck 8"/>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10" name="Title"/>
          <p:cNvSpPr>
            <a:spLocks noGrp="1"/>
          </p:cNvSpPr>
          <p:nvPr>
            <p:ph type="title"/>
          </p:nvPr>
        </p:nvSpPr>
        <p:spPr/>
        <p:txBody>
          <a:bodyPr/>
          <a:lstStyle/>
          <a:p>
            <a:r>
              <a:rPr lang="en-US" dirty="0"/>
              <a:t>Infographics – Diagrams </a:t>
            </a:r>
            <a:endParaRPr lang="en-US" dirty="0">
              <a:solidFill>
                <a:schemeClr val="bg1"/>
              </a:solidFill>
            </a:endParaRPr>
          </a:p>
        </p:txBody>
      </p:sp>
      <p:graphicFrame>
        <p:nvGraphicFramePr>
          <p:cNvPr id="28" name="Diagramm 27"/>
          <p:cNvGraphicFramePr/>
          <p:nvPr>
            <p:extLst>
              <p:ext uri="{D42A27DB-BD31-4B8C-83A1-F6EECF244321}">
                <p14:modId xmlns:p14="http://schemas.microsoft.com/office/powerpoint/2010/main" val="3244503207"/>
              </p:ext>
            </p:extLst>
          </p:nvPr>
        </p:nvGraphicFramePr>
        <p:xfrm>
          <a:off x="448275" y="1520825"/>
          <a:ext cx="8299725" cy="4388555"/>
        </p:xfrm>
        <a:graphic>
          <a:graphicData uri="http://schemas.openxmlformats.org/drawingml/2006/chart">
            <c:chart xmlns:c="http://schemas.openxmlformats.org/drawingml/2006/chart" xmlns:r="http://schemas.openxmlformats.org/officeDocument/2006/relationships" r:id="rId2"/>
          </a:graphicData>
        </a:graphic>
      </p:graphicFrame>
      <p:cxnSp>
        <p:nvCxnSpPr>
          <p:cNvPr id="22" name="Gerade Verbindung 21"/>
          <p:cNvCxnSpPr/>
          <p:nvPr/>
        </p:nvCxnSpPr>
        <p:spPr bwMode="gray">
          <a:xfrm>
            <a:off x="398199" y="4630049"/>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3" name="Gruppieren 22"/>
          <p:cNvGrpSpPr/>
          <p:nvPr/>
        </p:nvGrpSpPr>
        <p:grpSpPr>
          <a:xfrm>
            <a:off x="396000" y="5093993"/>
            <a:ext cx="8344139" cy="711495"/>
            <a:chOff x="396000" y="5093993"/>
            <a:chExt cx="8344139" cy="711495"/>
          </a:xfrm>
        </p:grpSpPr>
        <p:sp>
          <p:nvSpPr>
            <p:cNvPr id="24"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solidFill>
                    <a:schemeClr val="bg1"/>
                  </a:solidFill>
                  <a:latin typeface="Bebas Neue" panose="020B0506020202020201" pitchFamily="34" charset="0"/>
                </a:rPr>
                <a:t>If you don’t want to use the style and size of the fonts as used in this placeholder it is possible to replace it by selecting different options.</a:t>
              </a:r>
            </a:p>
          </p:txBody>
        </p:sp>
        <p:sp>
          <p:nvSpPr>
            <p:cNvPr id="25"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If you don’t want to use the style and size of the fonts as used in this placeholder it is possible to replace it by selecting different options. </a:t>
              </a:r>
            </a:p>
          </p:txBody>
        </p:sp>
        <p:cxnSp>
          <p:nvCxnSpPr>
            <p:cNvPr id="26" name="Gerade Verbindung 25"/>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grpSp>
        <p:nvGrpSpPr>
          <p:cNvPr id="11"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2" name="Rechteck 11"/>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3" name="Gruppieren 12"/>
            <p:cNvGrpSpPr/>
            <p:nvPr/>
          </p:nvGrpSpPr>
          <p:grpSpPr bwMode="gray">
            <a:xfrm>
              <a:off x="9144000" y="569121"/>
              <a:ext cx="297657" cy="962022"/>
              <a:chOff x="9144000" y="569121"/>
              <a:chExt cx="297657" cy="962022"/>
            </a:xfrm>
          </p:grpSpPr>
          <p:cxnSp>
            <p:nvCxnSpPr>
              <p:cNvPr id="14" name="Gerade Verbindung 13"/>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6" name="Gerade Verbindung 15"/>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007912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hteck 30"/>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6" name="Gruppieren 25"/>
          <p:cNvGrpSpPr/>
          <p:nvPr/>
        </p:nvGrpSpPr>
        <p:grpSpPr>
          <a:xfrm>
            <a:off x="432037" y="2251073"/>
            <a:ext cx="8329444" cy="2147638"/>
            <a:chOff x="590550" y="1560513"/>
            <a:chExt cx="11007725" cy="2838198"/>
          </a:xfrm>
        </p:grpSpPr>
        <p:graphicFrame>
          <p:nvGraphicFramePr>
            <p:cNvPr id="4" name="Diagramm 3"/>
            <p:cNvGraphicFramePr/>
            <p:nvPr>
              <p:extLst>
                <p:ext uri="{D42A27DB-BD31-4B8C-83A1-F6EECF244321}">
                  <p14:modId xmlns:p14="http://schemas.microsoft.com/office/powerpoint/2010/main" val="2259686819"/>
                </p:ext>
              </p:extLst>
            </p:nvPr>
          </p:nvGraphicFramePr>
          <p:xfrm>
            <a:off x="590550" y="1560513"/>
            <a:ext cx="11007725" cy="2838198"/>
          </p:xfrm>
          <a:graphic>
            <a:graphicData uri="http://schemas.openxmlformats.org/drawingml/2006/chart">
              <c:chart xmlns:c="http://schemas.openxmlformats.org/drawingml/2006/chart" xmlns:r="http://schemas.openxmlformats.org/officeDocument/2006/relationships" r:id="rId2"/>
            </a:graphicData>
          </a:graphic>
        </p:graphicFrame>
        <p:grpSp>
          <p:nvGrpSpPr>
            <p:cNvPr id="5" name="Gruppieren 4"/>
            <p:cNvGrpSpPr/>
            <p:nvPr/>
          </p:nvGrpSpPr>
          <p:grpSpPr>
            <a:xfrm>
              <a:off x="1959061" y="2411413"/>
              <a:ext cx="711028" cy="1580674"/>
              <a:chOff x="1920961" y="2392363"/>
              <a:chExt cx="711028" cy="1580674"/>
            </a:xfrm>
          </p:grpSpPr>
          <p:grpSp>
            <p:nvGrpSpPr>
              <p:cNvPr id="6" name="Gruppieren 5"/>
              <p:cNvGrpSpPr/>
              <p:nvPr/>
            </p:nvGrpSpPr>
            <p:grpSpPr>
              <a:xfrm>
                <a:off x="1983581" y="2964181"/>
                <a:ext cx="585788" cy="1008856"/>
                <a:chOff x="1983581" y="2964181"/>
                <a:chExt cx="585788" cy="1008856"/>
              </a:xfrm>
            </p:grpSpPr>
            <p:sp>
              <p:nvSpPr>
                <p:cNvPr id="8" name="Ellipse 7"/>
                <p:cNvSpPr/>
                <p:nvPr/>
              </p:nvSpPr>
              <p:spPr>
                <a:xfrm>
                  <a:off x="1983581" y="3387249"/>
                  <a:ext cx="585788" cy="585788"/>
                </a:xfrm>
                <a:prstGeom prst="ellipse">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9" name="Gerade Verbindung 8"/>
                <p:cNvCxnSpPr/>
                <p:nvPr/>
              </p:nvCxnSpPr>
              <p:spPr>
                <a:xfrm>
                  <a:off x="2276475" y="2964181"/>
                  <a:ext cx="0" cy="412750"/>
                </a:xfrm>
                <a:prstGeom prst="line">
                  <a:avLst/>
                </a:prstGeom>
                <a:solidFill>
                  <a:schemeClr val="bg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cxnSp>
          </p:grpSp>
          <p:sp>
            <p:nvSpPr>
              <p:cNvPr id="7" name="Rechteck 6"/>
              <p:cNvSpPr/>
              <p:nvPr/>
            </p:nvSpPr>
            <p:spPr bwMode="gray">
              <a:xfrm>
                <a:off x="1920961" y="2392363"/>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chemeClr val="tx2"/>
                    </a:solidFill>
                    <a:latin typeface="Bebas Neue" panose="020B0506020202020201" pitchFamily="34" charset="0"/>
                    <a:ea typeface="Arial"/>
                    <a:cs typeface="Arial"/>
                  </a:rPr>
                  <a:t>2</a:t>
                </a:r>
                <a:endParaRPr lang="en-US" sz="2400" dirty="0">
                  <a:solidFill>
                    <a:schemeClr val="tx2"/>
                  </a:solidFill>
                  <a:latin typeface="Bebas Neue" panose="020B0506020202020201" pitchFamily="34" charset="0"/>
                  <a:ea typeface="Arial"/>
                  <a:cs typeface="Arial"/>
                </a:endParaRPr>
              </a:p>
            </p:txBody>
          </p:sp>
        </p:grpSp>
        <p:grpSp>
          <p:nvGrpSpPr>
            <p:cNvPr id="10" name="Gruppieren 9"/>
            <p:cNvGrpSpPr/>
            <p:nvPr/>
          </p:nvGrpSpPr>
          <p:grpSpPr>
            <a:xfrm>
              <a:off x="3502112" y="2203133"/>
              <a:ext cx="711028" cy="1515111"/>
              <a:chOff x="3597362" y="2193608"/>
              <a:chExt cx="711028" cy="1515111"/>
            </a:xfrm>
          </p:grpSpPr>
          <p:grpSp>
            <p:nvGrpSpPr>
              <p:cNvPr id="11" name="Gruppieren 10"/>
              <p:cNvGrpSpPr/>
              <p:nvPr/>
            </p:nvGrpSpPr>
            <p:grpSpPr>
              <a:xfrm>
                <a:off x="3659982" y="2719706"/>
                <a:ext cx="585788" cy="989013"/>
                <a:chOff x="3659982" y="2748281"/>
                <a:chExt cx="585788" cy="989013"/>
              </a:xfrm>
            </p:grpSpPr>
            <p:sp>
              <p:nvSpPr>
                <p:cNvPr id="13" name="Ellipse 12"/>
                <p:cNvSpPr/>
                <p:nvPr/>
              </p:nvSpPr>
              <p:spPr>
                <a:xfrm>
                  <a:off x="3659982" y="3151506"/>
                  <a:ext cx="585788" cy="585788"/>
                </a:xfrm>
                <a:prstGeom prst="ellipse">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14" name="Gerade Verbindung 13"/>
                <p:cNvCxnSpPr/>
                <p:nvPr/>
              </p:nvCxnSpPr>
              <p:spPr>
                <a:xfrm>
                  <a:off x="3952876" y="2748281"/>
                  <a:ext cx="0" cy="412750"/>
                </a:xfrm>
                <a:prstGeom prst="line">
                  <a:avLst/>
                </a:prstGeom>
                <a:solidFill>
                  <a:schemeClr val="bg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cxnSp>
          </p:grpSp>
          <p:sp>
            <p:nvSpPr>
              <p:cNvPr id="12" name="Rechteck 11"/>
              <p:cNvSpPr/>
              <p:nvPr/>
            </p:nvSpPr>
            <p:spPr bwMode="gray">
              <a:xfrm>
                <a:off x="3597362" y="2193608"/>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chemeClr val="tx2"/>
                    </a:solidFill>
                    <a:latin typeface="Bebas Neue" panose="020B0506020202020201" pitchFamily="34" charset="0"/>
                    <a:ea typeface="Arial"/>
                    <a:cs typeface="Arial"/>
                  </a:rPr>
                  <a:t>3</a:t>
                </a:r>
                <a:endParaRPr lang="en-US" sz="2400" dirty="0">
                  <a:solidFill>
                    <a:schemeClr val="tx2"/>
                  </a:solidFill>
                  <a:latin typeface="Bebas Neue" panose="020B0506020202020201" pitchFamily="34" charset="0"/>
                  <a:ea typeface="Arial"/>
                  <a:cs typeface="Arial"/>
                </a:endParaRPr>
              </a:p>
            </p:txBody>
          </p:sp>
        </p:grpSp>
        <p:grpSp>
          <p:nvGrpSpPr>
            <p:cNvPr id="15" name="Gruppieren 14"/>
            <p:cNvGrpSpPr/>
            <p:nvPr/>
          </p:nvGrpSpPr>
          <p:grpSpPr>
            <a:xfrm>
              <a:off x="8140787" y="2658587"/>
              <a:ext cx="711028" cy="1599407"/>
              <a:chOff x="8645612" y="2639537"/>
              <a:chExt cx="711028" cy="1599407"/>
            </a:xfrm>
          </p:grpSpPr>
          <p:grpSp>
            <p:nvGrpSpPr>
              <p:cNvPr id="16" name="Gruppieren 15"/>
              <p:cNvGrpSpPr/>
              <p:nvPr/>
            </p:nvGrpSpPr>
            <p:grpSpPr>
              <a:xfrm>
                <a:off x="8717757" y="3249455"/>
                <a:ext cx="585788" cy="989489"/>
                <a:chOff x="8708232" y="3211355"/>
                <a:chExt cx="585788" cy="989489"/>
              </a:xfrm>
            </p:grpSpPr>
            <p:sp>
              <p:nvSpPr>
                <p:cNvPr id="18" name="Ellipse 17"/>
                <p:cNvSpPr/>
                <p:nvPr/>
              </p:nvSpPr>
              <p:spPr>
                <a:xfrm>
                  <a:off x="8708232" y="3615056"/>
                  <a:ext cx="585788" cy="585788"/>
                </a:xfrm>
                <a:prstGeom prst="ellipse">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19" name="Gerade Verbindung 18"/>
                <p:cNvCxnSpPr/>
                <p:nvPr/>
              </p:nvCxnSpPr>
              <p:spPr>
                <a:xfrm>
                  <a:off x="9001126" y="3211355"/>
                  <a:ext cx="0" cy="412750"/>
                </a:xfrm>
                <a:prstGeom prst="line">
                  <a:avLst/>
                </a:prstGeom>
                <a:solidFill>
                  <a:schemeClr val="bg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cxnSp>
          </p:grpSp>
          <p:sp>
            <p:nvSpPr>
              <p:cNvPr id="17" name="Rechteck 16"/>
              <p:cNvSpPr/>
              <p:nvPr/>
            </p:nvSpPr>
            <p:spPr bwMode="gray">
              <a:xfrm>
                <a:off x="8645612" y="2639537"/>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chemeClr val="tx2"/>
                    </a:solidFill>
                    <a:latin typeface="Bebas Neue" panose="020B0506020202020201" pitchFamily="34" charset="0"/>
                    <a:ea typeface="Arial"/>
                    <a:cs typeface="Arial"/>
                  </a:rPr>
                  <a:t>1</a:t>
                </a:r>
                <a:endParaRPr lang="en-US" sz="2400" dirty="0">
                  <a:solidFill>
                    <a:schemeClr val="tx2"/>
                  </a:solidFill>
                  <a:latin typeface="Bebas Neue" panose="020B0506020202020201" pitchFamily="34" charset="0"/>
                  <a:ea typeface="Arial"/>
                  <a:cs typeface="Arial"/>
                </a:endParaRPr>
              </a:p>
            </p:txBody>
          </p:sp>
        </p:grpSp>
        <p:grpSp>
          <p:nvGrpSpPr>
            <p:cNvPr id="20" name="Gruppieren 19"/>
            <p:cNvGrpSpPr/>
            <p:nvPr/>
          </p:nvGrpSpPr>
          <p:grpSpPr>
            <a:xfrm>
              <a:off x="9688454" y="2658587"/>
              <a:ext cx="711028" cy="1599407"/>
              <a:chOff x="10326629" y="2639537"/>
              <a:chExt cx="711028" cy="1599407"/>
            </a:xfrm>
          </p:grpSpPr>
          <p:grpSp>
            <p:nvGrpSpPr>
              <p:cNvPr id="21" name="Gruppieren 20"/>
              <p:cNvGrpSpPr/>
              <p:nvPr/>
            </p:nvGrpSpPr>
            <p:grpSpPr>
              <a:xfrm>
                <a:off x="10398774" y="3249455"/>
                <a:ext cx="585788" cy="989489"/>
                <a:chOff x="10389249" y="3211355"/>
                <a:chExt cx="585788" cy="989489"/>
              </a:xfrm>
            </p:grpSpPr>
            <p:sp>
              <p:nvSpPr>
                <p:cNvPr id="23" name="Ellipse 22"/>
                <p:cNvSpPr/>
                <p:nvPr/>
              </p:nvSpPr>
              <p:spPr>
                <a:xfrm>
                  <a:off x="10389249" y="3615056"/>
                  <a:ext cx="585788" cy="585788"/>
                </a:xfrm>
                <a:prstGeom prst="ellipse">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24" name="Gerade Verbindung 23"/>
                <p:cNvCxnSpPr/>
                <p:nvPr/>
              </p:nvCxnSpPr>
              <p:spPr>
                <a:xfrm>
                  <a:off x="10676429" y="3211355"/>
                  <a:ext cx="0" cy="412750"/>
                </a:xfrm>
                <a:prstGeom prst="line">
                  <a:avLst/>
                </a:prstGeom>
                <a:solidFill>
                  <a:schemeClr val="bg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cxnSp>
          </p:grpSp>
          <p:sp>
            <p:nvSpPr>
              <p:cNvPr id="22" name="Rechteck 21"/>
              <p:cNvSpPr/>
              <p:nvPr/>
            </p:nvSpPr>
            <p:spPr bwMode="gray">
              <a:xfrm>
                <a:off x="10326629" y="2639537"/>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chemeClr val="tx2"/>
                    </a:solidFill>
                    <a:latin typeface="Bebas Neue" panose="020B0506020202020201" pitchFamily="34" charset="0"/>
                    <a:ea typeface="Arial"/>
                    <a:cs typeface="Arial"/>
                  </a:rPr>
                  <a:t>1</a:t>
                </a:r>
                <a:endParaRPr lang="en-US" sz="2400" dirty="0">
                  <a:solidFill>
                    <a:schemeClr val="tx2"/>
                  </a:solidFill>
                  <a:latin typeface="Bebas Neue" panose="020B0506020202020201" pitchFamily="34" charset="0"/>
                  <a:ea typeface="Arial"/>
                  <a:cs typeface="Arial"/>
                </a:endParaRPr>
              </a:p>
            </p:txBody>
          </p:sp>
        </p:grpSp>
      </p:grpSp>
      <p:grpSp>
        <p:nvGrpSpPr>
          <p:cNvPr id="27" name="Gruppieren 26"/>
          <p:cNvGrpSpPr/>
          <p:nvPr/>
        </p:nvGrpSpPr>
        <p:grpSpPr>
          <a:xfrm>
            <a:off x="396000" y="5093993"/>
            <a:ext cx="8344139" cy="711495"/>
            <a:chOff x="396000" y="5093993"/>
            <a:chExt cx="8344139" cy="711495"/>
          </a:xfrm>
        </p:grpSpPr>
        <p:sp>
          <p:nvSpPr>
            <p:cNvPr id="28"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600" dirty="0">
                  <a:solidFill>
                    <a:schemeClr val="accent1"/>
                  </a:solidFill>
                  <a:latin typeface="Bebas Neue" panose="020B0506020202020201" pitchFamily="34" charset="0"/>
                </a:rPr>
                <a:t>PLACEHOLDER</a:t>
              </a:r>
              <a:r>
                <a:rPr lang="en-US" sz="1200" dirty="0"/>
                <a:t/>
              </a:r>
              <a:br>
                <a:rPr lang="en-US" sz="1200" dirty="0"/>
              </a:br>
              <a:r>
                <a:rPr lang="en-US" sz="1400" dirty="0"/>
                <a:t>If you don’t want to use the style and size of the fonts as used in this placeholder it is possible to replace it by selecting different options.</a:t>
              </a:r>
            </a:p>
          </p:txBody>
        </p:sp>
        <p:sp>
          <p:nvSpPr>
            <p:cNvPr id="29"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600" dirty="0">
                  <a:solidFill>
                    <a:schemeClr val="accent3"/>
                  </a:solidFill>
                  <a:latin typeface="Bebas Neue" panose="020B0506020202020201" pitchFamily="34" charset="0"/>
                </a:rPr>
                <a:t>PLACEHOLDER</a:t>
              </a:r>
              <a:r>
                <a:rPr lang="en-US" sz="1200" dirty="0"/>
                <a:t/>
              </a:r>
              <a:br>
                <a:rPr lang="en-US" sz="1200" dirty="0"/>
              </a:br>
              <a:r>
                <a:rPr lang="en-US" sz="1400" dirty="0"/>
                <a:t>If you don’t want to use the style and size of the fonts as used in this placeholder it is possible to replace it by selecting different options.</a:t>
              </a:r>
            </a:p>
          </p:txBody>
        </p:sp>
        <p:cxnSp>
          <p:nvCxnSpPr>
            <p:cNvPr id="30" name="Gerade Verbindung 29"/>
            <p:cNvCxnSpPr/>
            <p:nvPr/>
          </p:nvCxnSpPr>
          <p:spPr bwMode="gray">
            <a:xfrm>
              <a:off x="4569552" y="5093993"/>
              <a:ext cx="0" cy="711495"/>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grpSp>
        <p:nvGrpSpPr>
          <p:cNvPr id="32"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33" name="Rechteck 3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4" name="Gruppieren 33"/>
            <p:cNvGrpSpPr/>
            <p:nvPr/>
          </p:nvGrpSpPr>
          <p:grpSpPr bwMode="gray">
            <a:xfrm>
              <a:off x="9144000" y="569121"/>
              <a:ext cx="297657" cy="962022"/>
              <a:chOff x="9144000" y="569121"/>
              <a:chExt cx="297657" cy="962022"/>
            </a:xfrm>
          </p:grpSpPr>
          <p:cxnSp>
            <p:nvCxnSpPr>
              <p:cNvPr id="35" name="Gerade Verbindung 34"/>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6" name="Gerade Verbindung 35"/>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7" name="Gerade Verbindung 36"/>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hteck 24"/>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26" name="Gruppieren 25"/>
          <p:cNvGrpSpPr/>
          <p:nvPr/>
        </p:nvGrpSpPr>
        <p:grpSpPr>
          <a:xfrm>
            <a:off x="881773" y="3009900"/>
            <a:ext cx="7593835" cy="3270036"/>
            <a:chOff x="1031557" y="2230649"/>
            <a:chExt cx="10078403" cy="4339934"/>
          </a:xfrm>
        </p:grpSpPr>
        <p:grpSp>
          <p:nvGrpSpPr>
            <p:cNvPr id="13" name="Gruppieren 12"/>
            <p:cNvGrpSpPr/>
            <p:nvPr/>
          </p:nvGrpSpPr>
          <p:grpSpPr bwMode="gray">
            <a:xfrm>
              <a:off x="1031557" y="2971390"/>
              <a:ext cx="2859406" cy="2859406"/>
              <a:chOff x="1031557" y="2969008"/>
              <a:chExt cx="2859406" cy="2859406"/>
            </a:xfrm>
          </p:grpSpPr>
          <p:sp>
            <p:nvSpPr>
              <p:cNvPr id="14" name="Halbbogen 13"/>
              <p:cNvSpPr/>
              <p:nvPr/>
            </p:nvSpPr>
            <p:spPr bwMode="gray">
              <a:xfrm>
                <a:off x="1031557" y="2969008"/>
                <a:ext cx="2859406" cy="2859406"/>
              </a:xfrm>
              <a:prstGeom prst="blockArc">
                <a:avLst>
                  <a:gd name="adj1" fmla="val 10800000"/>
                  <a:gd name="adj2" fmla="val 0"/>
                  <a:gd name="adj3" fmla="val 9568"/>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15" name="Halbbogen 14"/>
              <p:cNvSpPr/>
              <p:nvPr/>
            </p:nvSpPr>
            <p:spPr bwMode="gray">
              <a:xfrm>
                <a:off x="1277237" y="3214688"/>
                <a:ext cx="2368046" cy="2368046"/>
              </a:xfrm>
              <a:prstGeom prst="blockArc">
                <a:avLst>
                  <a:gd name="adj1" fmla="val 10800000"/>
                  <a:gd name="adj2" fmla="val 0"/>
                  <a:gd name="adj3" fmla="val 9568"/>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grpSp>
          <p:nvGrpSpPr>
            <p:cNvPr id="16" name="Gruppieren 15"/>
            <p:cNvGrpSpPr/>
            <p:nvPr/>
          </p:nvGrpSpPr>
          <p:grpSpPr bwMode="gray">
            <a:xfrm>
              <a:off x="3645282" y="2691387"/>
              <a:ext cx="3418457" cy="3418457"/>
              <a:chOff x="1031557" y="2969008"/>
              <a:chExt cx="2859406" cy="2859406"/>
            </a:xfrm>
          </p:grpSpPr>
          <p:sp>
            <p:nvSpPr>
              <p:cNvPr id="17" name="Halbbogen 16"/>
              <p:cNvSpPr/>
              <p:nvPr/>
            </p:nvSpPr>
            <p:spPr bwMode="gray">
              <a:xfrm>
                <a:off x="1031557" y="2969008"/>
                <a:ext cx="2859406" cy="2859406"/>
              </a:xfrm>
              <a:prstGeom prst="blockArc">
                <a:avLst>
                  <a:gd name="adj1" fmla="val 10800000"/>
                  <a:gd name="adj2" fmla="val 0"/>
                  <a:gd name="adj3" fmla="val 9568"/>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18" name="Halbbogen 17"/>
              <p:cNvSpPr/>
              <p:nvPr/>
            </p:nvSpPr>
            <p:spPr bwMode="gray">
              <a:xfrm>
                <a:off x="1277237" y="3214688"/>
                <a:ext cx="2368046" cy="2368046"/>
              </a:xfrm>
              <a:prstGeom prst="blockArc">
                <a:avLst>
                  <a:gd name="adj1" fmla="val 10800000"/>
                  <a:gd name="adj2" fmla="val 0"/>
                  <a:gd name="adj3" fmla="val 956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grpSp>
          <p:nvGrpSpPr>
            <p:cNvPr id="19" name="Gruppieren 18"/>
            <p:cNvGrpSpPr/>
            <p:nvPr/>
          </p:nvGrpSpPr>
          <p:grpSpPr bwMode="gray">
            <a:xfrm>
              <a:off x="6770026" y="2230649"/>
              <a:ext cx="4339934" cy="4339934"/>
              <a:chOff x="1031557" y="2969008"/>
              <a:chExt cx="2859406" cy="2859406"/>
            </a:xfrm>
          </p:grpSpPr>
          <p:sp>
            <p:nvSpPr>
              <p:cNvPr id="20" name="Halbbogen 19"/>
              <p:cNvSpPr/>
              <p:nvPr/>
            </p:nvSpPr>
            <p:spPr bwMode="gray">
              <a:xfrm>
                <a:off x="1031557" y="2969008"/>
                <a:ext cx="2859406" cy="2859406"/>
              </a:xfrm>
              <a:prstGeom prst="blockArc">
                <a:avLst>
                  <a:gd name="adj1" fmla="val 10800000"/>
                  <a:gd name="adj2" fmla="val 0"/>
                  <a:gd name="adj3" fmla="val 9568"/>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21" name="Halbbogen 20"/>
              <p:cNvSpPr/>
              <p:nvPr/>
            </p:nvSpPr>
            <p:spPr bwMode="gray">
              <a:xfrm>
                <a:off x="1277237" y="3214688"/>
                <a:ext cx="2368046" cy="2368046"/>
              </a:xfrm>
              <a:prstGeom prst="blockArc">
                <a:avLst>
                  <a:gd name="adj1" fmla="val 10800000"/>
                  <a:gd name="adj2" fmla="val 0"/>
                  <a:gd name="adj3" fmla="val 956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sp>
          <p:nvSpPr>
            <p:cNvPr id="22" name="Rechteck 21"/>
            <p:cNvSpPr/>
            <p:nvPr/>
          </p:nvSpPr>
          <p:spPr bwMode="gray">
            <a:xfrm>
              <a:off x="1668780" y="3451860"/>
              <a:ext cx="1584960" cy="937444"/>
            </a:xfrm>
            <a:prstGeom prst="rect">
              <a:avLst/>
            </a:prstGeom>
          </p:spPr>
          <p:txBody>
            <a:bodyPr wrap="none" lIns="0" tIns="0" rIns="0" bIns="0" anchor="b">
              <a:noAutofit/>
            </a:bodyPr>
            <a:lstStyle/>
            <a:p>
              <a:pPr algn="ctr">
                <a:lnSpc>
                  <a:spcPct val="90000"/>
                </a:lnSpc>
                <a:spcAft>
                  <a:spcPts val="1000"/>
                </a:spcAft>
              </a:pPr>
              <a:r>
                <a:rPr lang="en-US" sz="3600" dirty="0" smtClean="0">
                  <a:solidFill>
                    <a:schemeClr val="bg1"/>
                  </a:solidFill>
                  <a:latin typeface="Bebas Neue" panose="020B0506020202020201" pitchFamily="34" charset="0"/>
                </a:rPr>
                <a:t>2016</a:t>
              </a:r>
              <a:endParaRPr lang="en-US" sz="3600" dirty="0">
                <a:solidFill>
                  <a:schemeClr val="bg1"/>
                </a:solidFill>
                <a:latin typeface="Bebas Neue" panose="020B0506020202020201" pitchFamily="34" charset="0"/>
              </a:endParaRPr>
            </a:p>
          </p:txBody>
        </p:sp>
        <p:sp>
          <p:nvSpPr>
            <p:cNvPr id="23" name="Rechteck 22"/>
            <p:cNvSpPr/>
            <p:nvPr/>
          </p:nvSpPr>
          <p:spPr bwMode="gray">
            <a:xfrm>
              <a:off x="4562031" y="3451860"/>
              <a:ext cx="1584960" cy="937444"/>
            </a:xfrm>
            <a:prstGeom prst="rect">
              <a:avLst/>
            </a:prstGeom>
          </p:spPr>
          <p:txBody>
            <a:bodyPr wrap="none" lIns="0" tIns="0" rIns="0" bIns="0" anchor="b">
              <a:noAutofit/>
            </a:bodyPr>
            <a:lstStyle/>
            <a:p>
              <a:pPr algn="ctr">
                <a:lnSpc>
                  <a:spcPct val="90000"/>
                </a:lnSpc>
                <a:spcAft>
                  <a:spcPts val="1000"/>
                </a:spcAft>
              </a:pPr>
              <a:r>
                <a:rPr lang="en-US" sz="3600" dirty="0" smtClean="0">
                  <a:solidFill>
                    <a:schemeClr val="bg1"/>
                  </a:solidFill>
                  <a:latin typeface="Bebas Neue" panose="020B0506020202020201" pitchFamily="34" charset="0"/>
                </a:rPr>
                <a:t>2017</a:t>
              </a:r>
              <a:endParaRPr lang="en-US" sz="3600" dirty="0">
                <a:solidFill>
                  <a:schemeClr val="bg1"/>
                </a:solidFill>
                <a:latin typeface="Bebas Neue" panose="020B0506020202020201" pitchFamily="34" charset="0"/>
              </a:endParaRPr>
            </a:p>
          </p:txBody>
        </p:sp>
        <p:sp>
          <p:nvSpPr>
            <p:cNvPr id="24" name="Rechteck 23"/>
            <p:cNvSpPr/>
            <p:nvPr/>
          </p:nvSpPr>
          <p:spPr bwMode="gray">
            <a:xfrm>
              <a:off x="8147513" y="3451860"/>
              <a:ext cx="1584960" cy="937444"/>
            </a:xfrm>
            <a:prstGeom prst="rect">
              <a:avLst/>
            </a:prstGeom>
          </p:spPr>
          <p:txBody>
            <a:bodyPr wrap="none" lIns="0" tIns="0" rIns="0" bIns="0" anchor="b">
              <a:noAutofit/>
            </a:bodyPr>
            <a:lstStyle/>
            <a:p>
              <a:pPr algn="ctr">
                <a:lnSpc>
                  <a:spcPct val="90000"/>
                </a:lnSpc>
                <a:spcAft>
                  <a:spcPts val="1000"/>
                </a:spcAft>
              </a:pPr>
              <a:r>
                <a:rPr lang="en-US" sz="3600" dirty="0" smtClean="0">
                  <a:solidFill>
                    <a:schemeClr val="bg1"/>
                  </a:solidFill>
                  <a:latin typeface="Bebas Neue" panose="020B0506020202020201" pitchFamily="34" charset="0"/>
                </a:rPr>
                <a:t>2018</a:t>
              </a:r>
              <a:endParaRPr lang="en-US" sz="3600" dirty="0">
                <a:solidFill>
                  <a:schemeClr val="bg1"/>
                </a:solidFill>
                <a:latin typeface="Bebas Neue" panose="020B0506020202020201" pitchFamily="34" charset="0"/>
              </a:endParaRPr>
            </a:p>
          </p:txBody>
        </p:sp>
      </p:gr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7" name="Gruppieren 26"/>
          <p:cNvGrpSpPr/>
          <p:nvPr/>
        </p:nvGrpSpPr>
        <p:grpSpPr>
          <a:xfrm>
            <a:off x="396000" y="5093993"/>
            <a:ext cx="8344139" cy="711495"/>
            <a:chOff x="396000" y="5093993"/>
            <a:chExt cx="8344139" cy="711495"/>
          </a:xfrm>
        </p:grpSpPr>
        <p:sp>
          <p:nvSpPr>
            <p:cNvPr id="28"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400" dirty="0">
                  <a:solidFill>
                    <a:schemeClr val="bg1"/>
                  </a:solidFill>
                </a:rPr>
                <a:t>If you don’t want to use the style and size of the fonts as used in this placeholder it is possible to replace it by selecting different options. </a:t>
              </a:r>
            </a:p>
          </p:txBody>
        </p:sp>
        <p:sp>
          <p:nvSpPr>
            <p:cNvPr id="29"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The text demonstrates how your own text will look when </a:t>
              </a:r>
              <a:r>
                <a:rPr lang="en-US" sz="1400" dirty="0" smtClean="0">
                  <a:solidFill>
                    <a:schemeClr val="bg1"/>
                  </a:solidFill>
                </a:rPr>
                <a:t>you </a:t>
              </a:r>
              <a:r>
                <a:rPr lang="en-US" sz="1400" dirty="0">
                  <a:solidFill>
                    <a:schemeClr val="bg1"/>
                  </a:solidFill>
                </a:rPr>
                <a:t>replace the placeholder with your own text. The text demonstrates how your own text will look when you replace the placeholder with your own text.</a:t>
              </a:r>
            </a:p>
          </p:txBody>
        </p:sp>
        <p:cxnSp>
          <p:nvCxnSpPr>
            <p:cNvPr id="30" name="Gerade Verbindung 29"/>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hteck 15"/>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15" name="Gruppieren 14"/>
          <p:cNvGrpSpPr/>
          <p:nvPr/>
        </p:nvGrpSpPr>
        <p:grpSpPr>
          <a:xfrm>
            <a:off x="396000" y="3056172"/>
            <a:ext cx="8352000" cy="1581126"/>
            <a:chOff x="590550" y="2314825"/>
            <a:chExt cx="11007724" cy="2083884"/>
          </a:xfrm>
        </p:grpSpPr>
        <p:sp>
          <p:nvSpPr>
            <p:cNvPr id="8" name="Freeform 6"/>
            <p:cNvSpPr>
              <a:spLocks/>
            </p:cNvSpPr>
            <p:nvPr/>
          </p:nvSpPr>
          <p:spPr bwMode="gray">
            <a:xfrm>
              <a:off x="3949517" y="2314825"/>
              <a:ext cx="4291380" cy="2083884"/>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1">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bg1"/>
                  </a:solidFill>
                  <a:latin typeface="Bebas Neue" panose="020B0506020202020201" pitchFamily="34" charset="0"/>
                </a:rPr>
                <a:t>80</a:t>
              </a:r>
              <a:r>
                <a:rPr lang="en-US" sz="36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sp>
          <p:nvSpPr>
            <p:cNvPr id="9" name="Freeform 6"/>
            <p:cNvSpPr>
              <a:spLocks/>
            </p:cNvSpPr>
            <p:nvPr/>
          </p:nvSpPr>
          <p:spPr bwMode="gray">
            <a:xfrm>
              <a:off x="9299395" y="3282379"/>
              <a:ext cx="2298879" cy="1116330"/>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3">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000" dirty="0" smtClean="0">
                  <a:solidFill>
                    <a:schemeClr val="bg1"/>
                  </a:solidFill>
                  <a:latin typeface="Bebas Neue" panose="020B0506020202020201" pitchFamily="34" charset="0"/>
                </a:rPr>
                <a:t>45</a:t>
              </a:r>
              <a:r>
                <a:rPr lang="en-US" sz="2800" dirty="0" smtClean="0">
                  <a:solidFill>
                    <a:schemeClr val="bg1"/>
                  </a:solidFill>
                  <a:latin typeface="Bebas Neue" panose="020B0506020202020201" pitchFamily="34" charset="0"/>
                </a:rPr>
                <a:t>%</a:t>
              </a:r>
              <a:endParaRPr lang="en-US" sz="2800" dirty="0">
                <a:solidFill>
                  <a:schemeClr val="bg1"/>
                </a:solidFill>
                <a:latin typeface="Bebas Neue" panose="020B0506020202020201" pitchFamily="34" charset="0"/>
              </a:endParaRPr>
            </a:p>
          </p:txBody>
        </p:sp>
        <p:sp>
          <p:nvSpPr>
            <p:cNvPr id="10" name="Freeform 6"/>
            <p:cNvSpPr>
              <a:spLocks/>
            </p:cNvSpPr>
            <p:nvPr/>
          </p:nvSpPr>
          <p:spPr bwMode="gray">
            <a:xfrm>
              <a:off x="3002279" y="3282379"/>
              <a:ext cx="2298879" cy="1116330"/>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6">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000" dirty="0" smtClean="0">
                  <a:solidFill>
                    <a:schemeClr val="bg1"/>
                  </a:solidFill>
                  <a:latin typeface="Bebas Neue" panose="020B0506020202020201" pitchFamily="34" charset="0"/>
                </a:rPr>
                <a:t>50</a:t>
              </a:r>
              <a:r>
                <a:rPr lang="en-US" sz="2800" dirty="0" smtClean="0">
                  <a:solidFill>
                    <a:schemeClr val="bg1"/>
                  </a:solidFill>
                  <a:latin typeface="Bebas Neue" panose="020B0506020202020201" pitchFamily="34" charset="0"/>
                </a:rPr>
                <a:t>%</a:t>
              </a:r>
              <a:endParaRPr lang="en-US" sz="2800" dirty="0">
                <a:solidFill>
                  <a:schemeClr val="bg1"/>
                </a:solidFill>
                <a:latin typeface="Bebas Neue" panose="020B0506020202020201" pitchFamily="34" charset="0"/>
              </a:endParaRPr>
            </a:p>
          </p:txBody>
        </p:sp>
        <p:sp>
          <p:nvSpPr>
            <p:cNvPr id="11" name="Freeform 6"/>
            <p:cNvSpPr>
              <a:spLocks/>
            </p:cNvSpPr>
            <p:nvPr/>
          </p:nvSpPr>
          <p:spPr bwMode="gray">
            <a:xfrm>
              <a:off x="2253787" y="3781488"/>
              <a:ext cx="1271055" cy="617221"/>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3">
                <a:lumMod val="75000"/>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2400" dirty="0" smtClean="0">
                  <a:solidFill>
                    <a:schemeClr val="bg1"/>
                  </a:solidFill>
                  <a:latin typeface="Bebas Neue" panose="020B0506020202020201" pitchFamily="34" charset="0"/>
                </a:rPr>
                <a:t>15</a:t>
              </a:r>
              <a:r>
                <a:rPr lang="en-US" sz="1600" dirty="0" smtClean="0">
                  <a:solidFill>
                    <a:schemeClr val="bg1"/>
                  </a:solidFill>
                  <a:latin typeface="Bebas Neue" panose="020B0506020202020201" pitchFamily="34" charset="0"/>
                </a:rPr>
                <a:t>%</a:t>
              </a:r>
              <a:endParaRPr lang="en-US" sz="1600" dirty="0">
                <a:solidFill>
                  <a:schemeClr val="bg1"/>
                </a:solidFill>
                <a:latin typeface="Bebas Neue" panose="020B0506020202020201" pitchFamily="34" charset="0"/>
              </a:endParaRPr>
            </a:p>
          </p:txBody>
        </p:sp>
        <p:sp>
          <p:nvSpPr>
            <p:cNvPr id="12" name="Freeform 6"/>
            <p:cNvSpPr>
              <a:spLocks/>
            </p:cNvSpPr>
            <p:nvPr/>
          </p:nvSpPr>
          <p:spPr bwMode="gray">
            <a:xfrm>
              <a:off x="590550" y="3449594"/>
              <a:ext cx="1954530" cy="949115"/>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000" dirty="0" smtClean="0">
                  <a:solidFill>
                    <a:schemeClr val="bg1"/>
                  </a:solidFill>
                  <a:latin typeface="Bebas Neue" panose="020B0506020202020201" pitchFamily="34" charset="0"/>
                </a:rPr>
                <a:t>45</a:t>
              </a:r>
              <a:r>
                <a:rPr lang="en-US" sz="2800" dirty="0" smtClean="0">
                  <a:solidFill>
                    <a:schemeClr val="bg1"/>
                  </a:solidFill>
                  <a:latin typeface="Bebas Neue" panose="020B0506020202020201" pitchFamily="34" charset="0"/>
                </a:rPr>
                <a:t>%</a:t>
              </a:r>
              <a:endParaRPr lang="en-US" sz="2800" dirty="0">
                <a:solidFill>
                  <a:schemeClr val="bg1"/>
                </a:solidFill>
                <a:latin typeface="Bebas Neue" panose="020B0506020202020201" pitchFamily="34" charset="0"/>
              </a:endParaRPr>
            </a:p>
          </p:txBody>
        </p:sp>
        <p:sp>
          <p:nvSpPr>
            <p:cNvPr id="13" name="Freeform 6"/>
            <p:cNvSpPr>
              <a:spLocks/>
            </p:cNvSpPr>
            <p:nvPr/>
          </p:nvSpPr>
          <p:spPr bwMode="gray">
            <a:xfrm>
              <a:off x="6689725" y="3449594"/>
              <a:ext cx="1954530" cy="949115"/>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000" dirty="0" smtClean="0">
                  <a:solidFill>
                    <a:schemeClr val="bg1"/>
                  </a:solidFill>
                  <a:latin typeface="Bebas Neue" panose="020B0506020202020201" pitchFamily="34" charset="0"/>
                </a:rPr>
                <a:t>40</a:t>
              </a:r>
              <a:r>
                <a:rPr lang="en-US" sz="2800" dirty="0" smtClean="0">
                  <a:solidFill>
                    <a:schemeClr val="bg1"/>
                  </a:solidFill>
                  <a:latin typeface="Bebas Neue" panose="020B0506020202020201" pitchFamily="34" charset="0"/>
                </a:rPr>
                <a:t>%</a:t>
              </a:r>
              <a:endParaRPr lang="en-US" sz="2800" dirty="0">
                <a:solidFill>
                  <a:schemeClr val="bg1"/>
                </a:solidFill>
                <a:latin typeface="Bebas Neue" panose="020B0506020202020201" pitchFamily="34" charset="0"/>
              </a:endParaRPr>
            </a:p>
          </p:txBody>
        </p:sp>
        <p:sp>
          <p:nvSpPr>
            <p:cNvPr id="14" name="Freeform 6"/>
            <p:cNvSpPr>
              <a:spLocks/>
            </p:cNvSpPr>
            <p:nvPr/>
          </p:nvSpPr>
          <p:spPr bwMode="gray">
            <a:xfrm>
              <a:off x="8497785" y="3781488"/>
              <a:ext cx="1271055" cy="617221"/>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3">
                <a:lumMod val="75000"/>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2400" dirty="0" smtClean="0">
                  <a:solidFill>
                    <a:schemeClr val="bg1"/>
                  </a:solidFill>
                  <a:latin typeface="Bebas Neue" panose="020B0506020202020201" pitchFamily="34" charset="0"/>
                </a:rPr>
                <a:t>10</a:t>
              </a:r>
              <a:r>
                <a:rPr lang="en-US" sz="1600" dirty="0" smtClean="0">
                  <a:solidFill>
                    <a:schemeClr val="bg1"/>
                  </a:solidFill>
                  <a:latin typeface="Bebas Neue" panose="020B0506020202020201" pitchFamily="34" charset="0"/>
                </a:rPr>
                <a:t>%</a:t>
              </a:r>
              <a:endParaRPr lang="en-US" sz="1600" dirty="0">
                <a:solidFill>
                  <a:schemeClr val="bg1"/>
                </a:solidFill>
                <a:latin typeface="Bebas Neue" panose="020B0506020202020201" pitchFamily="34" charset="0"/>
              </a:endParaRPr>
            </a:p>
          </p:txBody>
        </p:sp>
      </p:grpSp>
      <p:sp>
        <p:nvSpPr>
          <p:cNvPr id="2" name="Title"/>
          <p:cNvSpPr>
            <a:spLocks noGrp="1"/>
          </p:cNvSpPr>
          <p:nvPr>
            <p:ph type="title"/>
          </p:nvPr>
        </p:nvSpPr>
        <p:spPr/>
        <p:txBody>
          <a:bodyPr/>
          <a:lstStyle/>
          <a:p>
            <a:r>
              <a:rPr lang="en-US" dirty="0"/>
              <a:t>Infographics – Diagrams </a:t>
            </a:r>
          </a:p>
        </p:txBody>
      </p:sp>
      <p:cxnSp>
        <p:nvCxnSpPr>
          <p:cNvPr id="3" name="Gerade Verbindung 2"/>
          <p:cNvCxnSpPr/>
          <p:nvPr/>
        </p:nvCxnSpPr>
        <p:spPr bwMode="gray">
          <a:xfrm flipH="1">
            <a:off x="398199" y="4637298"/>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 name="Gruppieren 3"/>
          <p:cNvGrpSpPr/>
          <p:nvPr/>
        </p:nvGrpSpPr>
        <p:grpSpPr>
          <a:xfrm>
            <a:off x="396000" y="5093993"/>
            <a:ext cx="8344139" cy="711495"/>
            <a:chOff x="396000" y="5093993"/>
            <a:chExt cx="8344139" cy="711495"/>
          </a:xfrm>
        </p:grpSpPr>
        <p:sp>
          <p:nvSpPr>
            <p:cNvPr id="5"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solidFill>
                    <a:schemeClr val="bg1"/>
                  </a:solidFill>
                  <a:latin typeface="Bebas Neue" panose="020B0506020202020201" pitchFamily="34" charset="0"/>
                </a:rPr>
                <a:t>If you don’t want to use the style and size of the fonts as used in this placeholder it is possible to replace it by selecting different options.</a:t>
              </a:r>
            </a:p>
          </p:txBody>
        </p:sp>
        <p:sp>
          <p:nvSpPr>
            <p:cNvPr id="6"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If you don’t want to use the style and size of the fonts as used in this placeholder it is possible to replace it by selecting different options. </a:t>
              </a:r>
            </a:p>
          </p:txBody>
        </p:sp>
        <p:cxnSp>
          <p:nvCxnSpPr>
            <p:cNvPr id="7" name="Gerade Verbindung 6"/>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hteck 37"/>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7" name="Gruppieren 6"/>
          <p:cNvGrpSpPr/>
          <p:nvPr/>
        </p:nvGrpSpPr>
        <p:grpSpPr>
          <a:xfrm>
            <a:off x="504847" y="4706977"/>
            <a:ext cx="8134306" cy="1236626"/>
            <a:chOff x="659174" y="4401771"/>
            <a:chExt cx="10902514" cy="1756172"/>
          </a:xfrm>
        </p:grpSpPr>
        <p:sp>
          <p:nvSpPr>
            <p:cNvPr id="3" name="Rechteck 2"/>
            <p:cNvSpPr/>
            <p:nvPr/>
          </p:nvSpPr>
          <p:spPr bwMode="gray">
            <a:xfrm>
              <a:off x="659174" y="4401774"/>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sp>
          <p:nvSpPr>
            <p:cNvPr id="4" name="Rechteck 3"/>
            <p:cNvSpPr/>
            <p:nvPr/>
          </p:nvSpPr>
          <p:spPr bwMode="gray">
            <a:xfrm>
              <a:off x="3531030" y="4401773"/>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sp>
          <p:nvSpPr>
            <p:cNvPr id="5" name="Rechteck 4"/>
            <p:cNvSpPr/>
            <p:nvPr/>
          </p:nvSpPr>
          <p:spPr bwMode="gray">
            <a:xfrm>
              <a:off x="6446841" y="4401772"/>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accent3">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sp>
          <p:nvSpPr>
            <p:cNvPr id="6" name="Rechteck 5"/>
            <p:cNvSpPr/>
            <p:nvPr/>
          </p:nvSpPr>
          <p:spPr bwMode="gray">
            <a:xfrm>
              <a:off x="9350271" y="4401771"/>
              <a:ext cx="2211417" cy="1756168"/>
            </a:xfrm>
            <a:prstGeom prst="rect">
              <a:avLst/>
            </a:prstGeom>
          </p:spPr>
          <p:txBody>
            <a:bodyPr wrap="square" lIns="0" tIns="0" rIns="0" bIns="0">
              <a:noAutofit/>
            </a:bodyPr>
            <a:lstStyle/>
            <a:p>
              <a:pPr algn="ctr">
                <a:lnSpc>
                  <a:spcPct val="90000"/>
                </a:lnSpc>
                <a:spcAft>
                  <a:spcPts val="1000"/>
                </a:spcAft>
              </a:pPr>
              <a:r>
                <a:rPr lang="en-US"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grpSp>
      <p:grpSp>
        <p:nvGrpSpPr>
          <p:cNvPr id="36" name="Gruppieren 35"/>
          <p:cNvGrpSpPr/>
          <p:nvPr/>
        </p:nvGrpSpPr>
        <p:grpSpPr>
          <a:xfrm>
            <a:off x="388571" y="2308950"/>
            <a:ext cx="1882478" cy="1925032"/>
            <a:chOff x="448760" y="2308950"/>
            <a:chExt cx="1882478" cy="1925032"/>
          </a:xfrm>
        </p:grpSpPr>
        <p:grpSp>
          <p:nvGrpSpPr>
            <p:cNvPr id="8" name="Gruppieren 7"/>
            <p:cNvGrpSpPr/>
            <p:nvPr/>
          </p:nvGrpSpPr>
          <p:grpSpPr bwMode="gray">
            <a:xfrm>
              <a:off x="448760" y="2356935"/>
              <a:ext cx="1882478" cy="1877047"/>
              <a:chOff x="4782000" y="1615956"/>
              <a:chExt cx="2625600" cy="2618026"/>
            </a:xfrm>
          </p:grpSpPr>
          <p:grpSp>
            <p:nvGrpSpPr>
              <p:cNvPr id="9" name="Gruppieren 8"/>
              <p:cNvGrpSpPr/>
              <p:nvPr/>
            </p:nvGrpSpPr>
            <p:grpSpPr bwMode="gray">
              <a:xfrm>
                <a:off x="4782000" y="1615956"/>
                <a:ext cx="2625600" cy="2618026"/>
                <a:chOff x="5268912" y="2101850"/>
                <a:chExt cx="1651000" cy="1646238"/>
              </a:xfrm>
            </p:grpSpPr>
            <p:sp>
              <p:nvSpPr>
                <p:cNvPr id="11" name="Rechteck 10"/>
                <p:cNvSpPr/>
                <p:nvPr/>
              </p:nvSpPr>
              <p:spPr bwMode="gray">
                <a:xfrm>
                  <a:off x="5365750" y="2482851"/>
                  <a:ext cx="1435100" cy="116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200" dirty="0" smtClean="0"/>
                </a:p>
              </p:txBody>
            </p:sp>
            <p:sp>
              <p:nvSpPr>
                <p:cNvPr id="12"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grpSp>
          <p:sp>
            <p:nvSpPr>
              <p:cNvPr id="10" name="Ellipse 9"/>
              <p:cNvSpPr/>
              <p:nvPr/>
            </p:nvSpPr>
            <p:spPr bwMode="gray">
              <a:xfrm>
                <a:off x="4951242" y="1791463"/>
                <a:ext cx="2267012" cy="2267012"/>
              </a:xfrm>
              <a:prstGeom prst="ellipse">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4800" dirty="0" smtClean="0">
                    <a:solidFill>
                      <a:schemeClr val="accent1">
                        <a:lumMod val="50000"/>
                      </a:schemeClr>
                    </a:solidFill>
                    <a:latin typeface="Bebas Neue" panose="020B0506020202020201" pitchFamily="34" charset="0"/>
                  </a:rPr>
                  <a:t>85%</a:t>
                </a:r>
              </a:p>
            </p:txBody>
          </p:sp>
        </p:grpSp>
        <p:sp>
          <p:nvSpPr>
            <p:cNvPr id="28" name="Ellipse 27"/>
            <p:cNvSpPr/>
            <p:nvPr/>
          </p:nvSpPr>
          <p:spPr bwMode="gray">
            <a:xfrm>
              <a:off x="1203511" y="2308950"/>
              <a:ext cx="347636" cy="347636"/>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200" dirty="0" smtClean="0">
                  <a:ea typeface="Open Sans Light" panose="020B0306030504020204" pitchFamily="34" charset="0"/>
                  <a:cs typeface="Open Sans Light" panose="020B0306030504020204" pitchFamily="34" charset="0"/>
                </a:rPr>
                <a:t>01</a:t>
              </a:r>
              <a:endParaRPr lang="en-US" sz="1400" dirty="0">
                <a:ea typeface="Open Sans Light" panose="020B0306030504020204" pitchFamily="34" charset="0"/>
                <a:cs typeface="Open Sans Light" panose="020B0306030504020204" pitchFamily="34" charset="0"/>
              </a:endParaRPr>
            </a:p>
          </p:txBody>
        </p:sp>
      </p:grpSp>
      <p:grpSp>
        <p:nvGrpSpPr>
          <p:cNvPr id="35" name="Gruppieren 34"/>
          <p:cNvGrpSpPr/>
          <p:nvPr/>
        </p:nvGrpSpPr>
        <p:grpSpPr>
          <a:xfrm>
            <a:off x="2531247" y="2308950"/>
            <a:ext cx="1882478" cy="1925032"/>
            <a:chOff x="2526641" y="2308950"/>
            <a:chExt cx="1882478" cy="1925032"/>
          </a:xfrm>
        </p:grpSpPr>
        <p:grpSp>
          <p:nvGrpSpPr>
            <p:cNvPr id="23" name="Gruppieren 22"/>
            <p:cNvGrpSpPr/>
            <p:nvPr/>
          </p:nvGrpSpPr>
          <p:grpSpPr bwMode="gray">
            <a:xfrm>
              <a:off x="2526641" y="2356935"/>
              <a:ext cx="1882478" cy="1877047"/>
              <a:chOff x="4782000" y="1615956"/>
              <a:chExt cx="2625600" cy="2618026"/>
            </a:xfrm>
          </p:grpSpPr>
          <p:grpSp>
            <p:nvGrpSpPr>
              <p:cNvPr id="24" name="Gruppieren 23"/>
              <p:cNvGrpSpPr/>
              <p:nvPr/>
            </p:nvGrpSpPr>
            <p:grpSpPr bwMode="gray">
              <a:xfrm>
                <a:off x="4782000" y="1615956"/>
                <a:ext cx="2625600" cy="2618026"/>
                <a:chOff x="5268912" y="2101850"/>
                <a:chExt cx="1651000" cy="1646238"/>
              </a:xfrm>
            </p:grpSpPr>
            <p:sp>
              <p:nvSpPr>
                <p:cNvPr id="26" name="Rechteck 25"/>
                <p:cNvSpPr/>
                <p:nvPr/>
              </p:nvSpPr>
              <p:spPr bwMode="gray">
                <a:xfrm>
                  <a:off x="5365750" y="2924969"/>
                  <a:ext cx="1435100" cy="726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200" dirty="0" smtClean="0"/>
                </a:p>
              </p:txBody>
            </p:sp>
            <p:sp>
              <p:nvSpPr>
                <p:cNvPr id="27"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grpSp>
          <p:sp>
            <p:nvSpPr>
              <p:cNvPr id="25" name="Ellipse 24"/>
              <p:cNvSpPr/>
              <p:nvPr/>
            </p:nvSpPr>
            <p:spPr bwMode="gray">
              <a:xfrm>
                <a:off x="4951242" y="1791463"/>
                <a:ext cx="2267012" cy="2267012"/>
              </a:xfrm>
              <a:prstGeom prst="ellipse">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4800" dirty="0" smtClean="0">
                    <a:solidFill>
                      <a:schemeClr val="accent3">
                        <a:lumMod val="50000"/>
                      </a:schemeClr>
                    </a:solidFill>
                    <a:latin typeface="Bebas Neue" panose="020B0506020202020201" pitchFamily="34" charset="0"/>
                  </a:rPr>
                  <a:t>50%</a:t>
                </a:r>
              </a:p>
            </p:txBody>
          </p:sp>
        </p:grpSp>
        <p:sp>
          <p:nvSpPr>
            <p:cNvPr id="29" name="Ellipse 28"/>
            <p:cNvSpPr/>
            <p:nvPr/>
          </p:nvSpPr>
          <p:spPr bwMode="gray">
            <a:xfrm>
              <a:off x="3294062" y="2308950"/>
              <a:ext cx="347636" cy="347636"/>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200" dirty="0" smtClean="0">
                  <a:ea typeface="Open Sans Light" panose="020B0306030504020204" pitchFamily="34" charset="0"/>
                  <a:cs typeface="Open Sans Light" panose="020B0306030504020204" pitchFamily="34" charset="0"/>
                </a:rPr>
                <a:t>02</a:t>
              </a:r>
              <a:endParaRPr lang="en-US" sz="1400" dirty="0">
                <a:ea typeface="Open Sans Light" panose="020B0306030504020204" pitchFamily="34" charset="0"/>
                <a:cs typeface="Open Sans Light" panose="020B0306030504020204" pitchFamily="34" charset="0"/>
              </a:endParaRPr>
            </a:p>
          </p:txBody>
        </p:sp>
      </p:grpSp>
      <p:grpSp>
        <p:nvGrpSpPr>
          <p:cNvPr id="34" name="Gruppieren 33"/>
          <p:cNvGrpSpPr/>
          <p:nvPr/>
        </p:nvGrpSpPr>
        <p:grpSpPr>
          <a:xfrm>
            <a:off x="4706718" y="2308950"/>
            <a:ext cx="1882478" cy="1925032"/>
            <a:chOff x="4604522" y="2308950"/>
            <a:chExt cx="1882478" cy="1925032"/>
          </a:xfrm>
        </p:grpSpPr>
        <p:grpSp>
          <p:nvGrpSpPr>
            <p:cNvPr id="18" name="Gruppieren 17"/>
            <p:cNvGrpSpPr/>
            <p:nvPr/>
          </p:nvGrpSpPr>
          <p:grpSpPr bwMode="gray">
            <a:xfrm>
              <a:off x="4604522" y="2356935"/>
              <a:ext cx="1882478" cy="1877047"/>
              <a:chOff x="4782000" y="1615956"/>
              <a:chExt cx="2625600" cy="2618026"/>
            </a:xfrm>
          </p:grpSpPr>
          <p:grpSp>
            <p:nvGrpSpPr>
              <p:cNvPr id="19" name="Gruppieren 18"/>
              <p:cNvGrpSpPr/>
              <p:nvPr/>
            </p:nvGrpSpPr>
            <p:grpSpPr bwMode="gray">
              <a:xfrm>
                <a:off x="4782000" y="1615956"/>
                <a:ext cx="2625600" cy="2618026"/>
                <a:chOff x="5268912" y="2101850"/>
                <a:chExt cx="1651000" cy="1646238"/>
              </a:xfrm>
            </p:grpSpPr>
            <p:sp>
              <p:nvSpPr>
                <p:cNvPr id="21" name="Rechteck 20"/>
                <p:cNvSpPr/>
                <p:nvPr/>
              </p:nvSpPr>
              <p:spPr bwMode="gray">
                <a:xfrm>
                  <a:off x="5365750" y="2623801"/>
                  <a:ext cx="1435100" cy="10274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200" dirty="0" smtClean="0"/>
                </a:p>
              </p:txBody>
            </p:sp>
            <p:sp>
              <p:nvSpPr>
                <p:cNvPr id="22"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grpSp>
          <p:sp>
            <p:nvSpPr>
              <p:cNvPr id="20" name="Ellipse 19"/>
              <p:cNvSpPr/>
              <p:nvPr/>
            </p:nvSpPr>
            <p:spPr bwMode="gray">
              <a:xfrm>
                <a:off x="4951242" y="1791463"/>
                <a:ext cx="2267012" cy="2267012"/>
              </a:xfrm>
              <a:prstGeom prst="ellipse">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4800" dirty="0" smtClean="0">
                    <a:solidFill>
                      <a:schemeClr val="accent3"/>
                    </a:solidFill>
                    <a:latin typeface="Bebas Neue" panose="020B0506020202020201" pitchFamily="34" charset="0"/>
                  </a:rPr>
                  <a:t>65%</a:t>
                </a:r>
              </a:p>
            </p:txBody>
          </p:sp>
        </p:grpSp>
        <p:sp>
          <p:nvSpPr>
            <p:cNvPr id="30" name="Ellipse 29"/>
            <p:cNvSpPr/>
            <p:nvPr/>
          </p:nvSpPr>
          <p:spPr bwMode="gray">
            <a:xfrm>
              <a:off x="5359271" y="2308950"/>
              <a:ext cx="347636" cy="347636"/>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200" dirty="0" smtClean="0">
                  <a:ea typeface="Open Sans Light" panose="020B0306030504020204" pitchFamily="34" charset="0"/>
                  <a:cs typeface="Open Sans Light" panose="020B0306030504020204" pitchFamily="34" charset="0"/>
                </a:rPr>
                <a:t>03</a:t>
              </a:r>
              <a:endParaRPr lang="en-US" sz="1400" dirty="0">
                <a:ea typeface="Open Sans Light" panose="020B0306030504020204" pitchFamily="34" charset="0"/>
                <a:cs typeface="Open Sans Light" panose="020B0306030504020204" pitchFamily="34" charset="0"/>
              </a:endParaRPr>
            </a:p>
          </p:txBody>
        </p:sp>
      </p:grpSp>
      <p:grpSp>
        <p:nvGrpSpPr>
          <p:cNvPr id="33" name="Gruppieren 32"/>
          <p:cNvGrpSpPr/>
          <p:nvPr/>
        </p:nvGrpSpPr>
        <p:grpSpPr>
          <a:xfrm>
            <a:off x="6872951" y="2308950"/>
            <a:ext cx="1882478" cy="1925032"/>
            <a:chOff x="6682402" y="2308950"/>
            <a:chExt cx="1882478" cy="1925032"/>
          </a:xfrm>
        </p:grpSpPr>
        <p:grpSp>
          <p:nvGrpSpPr>
            <p:cNvPr id="13" name="Gruppieren 12"/>
            <p:cNvGrpSpPr/>
            <p:nvPr/>
          </p:nvGrpSpPr>
          <p:grpSpPr bwMode="gray">
            <a:xfrm>
              <a:off x="6682402" y="2356935"/>
              <a:ext cx="1882478" cy="1877047"/>
              <a:chOff x="4782000" y="1615956"/>
              <a:chExt cx="2625600" cy="2618026"/>
            </a:xfrm>
          </p:grpSpPr>
          <p:grpSp>
            <p:nvGrpSpPr>
              <p:cNvPr id="14" name="Gruppieren 13"/>
              <p:cNvGrpSpPr/>
              <p:nvPr/>
            </p:nvGrpSpPr>
            <p:grpSpPr bwMode="gray">
              <a:xfrm>
                <a:off x="4782000" y="1615956"/>
                <a:ext cx="2625600" cy="2618026"/>
                <a:chOff x="5268912" y="2101850"/>
                <a:chExt cx="1651000" cy="1646238"/>
              </a:xfrm>
            </p:grpSpPr>
            <p:sp>
              <p:nvSpPr>
                <p:cNvPr id="16" name="Rechteck 15"/>
                <p:cNvSpPr/>
                <p:nvPr/>
              </p:nvSpPr>
              <p:spPr bwMode="gray">
                <a:xfrm>
                  <a:off x="5365750" y="3288110"/>
                  <a:ext cx="1435100" cy="36314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200" dirty="0" smtClean="0"/>
                </a:p>
              </p:txBody>
            </p:sp>
            <p:sp>
              <p:nvSpPr>
                <p:cNvPr id="17"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200" dirty="0"/>
                </a:p>
              </p:txBody>
            </p:sp>
          </p:grpSp>
          <p:sp>
            <p:nvSpPr>
              <p:cNvPr id="15" name="Ellipse 14"/>
              <p:cNvSpPr/>
              <p:nvPr/>
            </p:nvSpPr>
            <p:spPr bwMode="gray">
              <a:xfrm>
                <a:off x="4951242" y="1791463"/>
                <a:ext cx="2267012" cy="2267012"/>
              </a:xfrm>
              <a:prstGeom prst="ellipse">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4800" dirty="0" smtClean="0">
                    <a:solidFill>
                      <a:schemeClr val="accent6">
                        <a:lumMod val="50000"/>
                      </a:schemeClr>
                    </a:solidFill>
                    <a:latin typeface="Bebas Neue" panose="020B0506020202020201" pitchFamily="34" charset="0"/>
                  </a:rPr>
                  <a:t>15%</a:t>
                </a:r>
              </a:p>
            </p:txBody>
          </p:sp>
        </p:grpSp>
        <p:sp>
          <p:nvSpPr>
            <p:cNvPr id="31" name="Ellipse 30"/>
            <p:cNvSpPr/>
            <p:nvPr/>
          </p:nvSpPr>
          <p:spPr bwMode="gray">
            <a:xfrm>
              <a:off x="7437152" y="2308950"/>
              <a:ext cx="347636" cy="347636"/>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200" dirty="0" smtClean="0">
                  <a:ea typeface="Open Sans Light" panose="020B0306030504020204" pitchFamily="34" charset="0"/>
                  <a:cs typeface="Open Sans Light" panose="020B0306030504020204" pitchFamily="34" charset="0"/>
                </a:rPr>
                <a:t>04</a:t>
              </a:r>
              <a:endParaRPr lang="en-US" sz="1400" dirty="0">
                <a:ea typeface="Open Sans Light" panose="020B0306030504020204" pitchFamily="34" charset="0"/>
                <a:cs typeface="Open Sans Light" panose="020B0306030504020204" pitchFamily="34" charset="0"/>
              </a:endParaRPr>
            </a:p>
          </p:txBody>
        </p:sp>
      </p:grpSp>
      <p:pic>
        <p:nvPicPr>
          <p:cNvPr id="37"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hteck 48"/>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504847" y="4706977"/>
            <a:ext cx="8134306" cy="1236626"/>
            <a:chOff x="659174" y="4401771"/>
            <a:chExt cx="10902514" cy="1756172"/>
          </a:xfrm>
        </p:grpSpPr>
        <p:sp>
          <p:nvSpPr>
            <p:cNvPr id="4" name="Rechteck 3"/>
            <p:cNvSpPr/>
            <p:nvPr/>
          </p:nvSpPr>
          <p:spPr bwMode="gray">
            <a:xfrm>
              <a:off x="659174" y="4401774"/>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sp>
          <p:nvSpPr>
            <p:cNvPr id="5" name="Rechteck 4"/>
            <p:cNvSpPr/>
            <p:nvPr/>
          </p:nvSpPr>
          <p:spPr bwMode="gray">
            <a:xfrm>
              <a:off x="3531030" y="4401773"/>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sp>
          <p:nvSpPr>
            <p:cNvPr id="6" name="Rechteck 5"/>
            <p:cNvSpPr/>
            <p:nvPr/>
          </p:nvSpPr>
          <p:spPr bwMode="gray">
            <a:xfrm>
              <a:off x="6446841" y="4401772"/>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sp>
          <p:nvSpPr>
            <p:cNvPr id="7" name="Rechteck 6"/>
            <p:cNvSpPr/>
            <p:nvPr/>
          </p:nvSpPr>
          <p:spPr bwMode="gray">
            <a:xfrm>
              <a:off x="9350271" y="4401771"/>
              <a:ext cx="2211417" cy="1756168"/>
            </a:xfrm>
            <a:prstGeom prst="rect">
              <a:avLst/>
            </a:prstGeom>
          </p:spPr>
          <p:txBody>
            <a:bodyPr wrap="square" lIns="0" tIns="0" rIns="0" bIns="0">
              <a:noAutofit/>
            </a:bodyPr>
            <a:lstStyle/>
            <a:p>
              <a:pPr algn="ctr">
                <a:lnSpc>
                  <a:spcPct val="90000"/>
                </a:lnSpc>
                <a:spcAft>
                  <a:spcPts val="1000"/>
                </a:spcAft>
              </a:pPr>
              <a:r>
                <a:rPr lang="en-US"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grpSp>
      <p:grpSp>
        <p:nvGrpSpPr>
          <p:cNvPr id="9" name="Gruppieren 8"/>
          <p:cNvGrpSpPr/>
          <p:nvPr/>
        </p:nvGrpSpPr>
        <p:grpSpPr>
          <a:xfrm>
            <a:off x="358099" y="2308950"/>
            <a:ext cx="1943422" cy="1937815"/>
            <a:chOff x="452082" y="1628739"/>
            <a:chExt cx="2625600" cy="2618026"/>
          </a:xfrm>
        </p:grpSpPr>
        <p:sp>
          <p:nvSpPr>
            <p:cNvPr id="40" name="Rechteck 39"/>
            <p:cNvSpPr/>
            <p:nvPr/>
          </p:nvSpPr>
          <p:spPr>
            <a:xfrm>
              <a:off x="593872" y="1850809"/>
              <a:ext cx="2282252" cy="2164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nvGrpSpPr>
            <p:cNvPr id="41" name="Gruppieren 40"/>
            <p:cNvGrpSpPr/>
            <p:nvPr/>
          </p:nvGrpSpPr>
          <p:grpSpPr bwMode="gray">
            <a:xfrm>
              <a:off x="452082" y="1628739"/>
              <a:ext cx="2625600" cy="2618026"/>
              <a:chOff x="4782000" y="1615956"/>
              <a:chExt cx="2625600" cy="2618026"/>
            </a:xfrm>
          </p:grpSpPr>
          <p:grpSp>
            <p:nvGrpSpPr>
              <p:cNvPr id="45" name="Gruppieren 44"/>
              <p:cNvGrpSpPr/>
              <p:nvPr/>
            </p:nvGrpSpPr>
            <p:grpSpPr bwMode="gray">
              <a:xfrm>
                <a:off x="4782000" y="1615956"/>
                <a:ext cx="2625600" cy="2618026"/>
                <a:chOff x="5268912" y="2101850"/>
                <a:chExt cx="1651000" cy="1646238"/>
              </a:xfrm>
            </p:grpSpPr>
            <p:sp>
              <p:nvSpPr>
                <p:cNvPr id="47" name="Rechteck 46"/>
                <p:cNvSpPr/>
                <p:nvPr/>
              </p:nvSpPr>
              <p:spPr bwMode="gray">
                <a:xfrm>
                  <a:off x="5365750" y="2482851"/>
                  <a:ext cx="1435100" cy="1168400"/>
                </a:xfrm>
                <a:prstGeom prst="rect">
                  <a:avLst/>
                </a:prstGeom>
                <a:pattFill prst="ltDnDiag">
                  <a:fgClr>
                    <a:schemeClr val="accent3">
                      <a:lumMod val="50000"/>
                    </a:schemeClr>
                  </a:fgClr>
                  <a:bgClr>
                    <a:schemeClr val="accent3">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48"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sp>
            <p:nvSpPr>
              <p:cNvPr id="46" name="Ellipse 45"/>
              <p:cNvSpPr/>
              <p:nvPr/>
            </p:nvSpPr>
            <p:spPr bwMode="gray">
              <a:xfrm>
                <a:off x="5007331" y="1838026"/>
                <a:ext cx="2164360" cy="216436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grpSp>
        <p:sp>
          <p:nvSpPr>
            <p:cNvPr id="42" name="Ellipse 41"/>
            <p:cNvSpPr/>
            <p:nvPr/>
          </p:nvSpPr>
          <p:spPr bwMode="gray">
            <a:xfrm>
              <a:off x="919351" y="2090841"/>
              <a:ext cx="1684296" cy="1684296"/>
            </a:xfrm>
            <a:prstGeom prst="ellips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sp>
          <p:nvSpPr>
            <p:cNvPr id="43" name="Ellipse 42"/>
            <p:cNvSpPr/>
            <p:nvPr/>
          </p:nvSpPr>
          <p:spPr bwMode="gray">
            <a:xfrm>
              <a:off x="992792" y="2160899"/>
              <a:ext cx="1544180" cy="154418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sp>
          <p:nvSpPr>
            <p:cNvPr id="44" name="Ellipse 43"/>
            <p:cNvSpPr/>
            <p:nvPr/>
          </p:nvSpPr>
          <p:spPr bwMode="gray">
            <a:xfrm>
              <a:off x="1025076" y="2198472"/>
              <a:ext cx="1469034" cy="1469034"/>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3600" dirty="0" smtClean="0">
                  <a:solidFill>
                    <a:schemeClr val="accent3">
                      <a:lumMod val="75000"/>
                    </a:schemeClr>
                  </a:solidFill>
                  <a:latin typeface="Bebas Neue" panose="020B0506020202020201" pitchFamily="34" charset="0"/>
                </a:rPr>
                <a:t>85%</a:t>
              </a:r>
            </a:p>
          </p:txBody>
        </p:sp>
      </p:grpSp>
      <p:grpSp>
        <p:nvGrpSpPr>
          <p:cNvPr id="10" name="Gruppieren 9"/>
          <p:cNvGrpSpPr/>
          <p:nvPr/>
        </p:nvGrpSpPr>
        <p:grpSpPr>
          <a:xfrm>
            <a:off x="2500775" y="2308950"/>
            <a:ext cx="1943422" cy="1937815"/>
            <a:chOff x="3329228" y="1628739"/>
            <a:chExt cx="2625600" cy="2618026"/>
          </a:xfrm>
        </p:grpSpPr>
        <p:sp>
          <p:nvSpPr>
            <p:cNvPr id="31" name="Rechteck 30"/>
            <p:cNvSpPr/>
            <p:nvPr/>
          </p:nvSpPr>
          <p:spPr>
            <a:xfrm>
              <a:off x="3471018" y="1850809"/>
              <a:ext cx="2282252" cy="2164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nvGrpSpPr>
            <p:cNvPr id="32" name="Gruppieren 31"/>
            <p:cNvGrpSpPr/>
            <p:nvPr/>
          </p:nvGrpSpPr>
          <p:grpSpPr bwMode="gray">
            <a:xfrm>
              <a:off x="3329228" y="1628739"/>
              <a:ext cx="2625600" cy="2618026"/>
              <a:chOff x="4782000" y="1615956"/>
              <a:chExt cx="2625600" cy="2618026"/>
            </a:xfrm>
          </p:grpSpPr>
          <p:grpSp>
            <p:nvGrpSpPr>
              <p:cNvPr id="36" name="Gruppieren 35"/>
              <p:cNvGrpSpPr/>
              <p:nvPr/>
            </p:nvGrpSpPr>
            <p:grpSpPr bwMode="gray">
              <a:xfrm>
                <a:off x="4782000" y="1615956"/>
                <a:ext cx="2625600" cy="2618026"/>
                <a:chOff x="5268912" y="2101850"/>
                <a:chExt cx="1651000" cy="1646238"/>
              </a:xfrm>
            </p:grpSpPr>
            <p:sp>
              <p:nvSpPr>
                <p:cNvPr id="38" name="Rechteck 37"/>
                <p:cNvSpPr/>
                <p:nvPr/>
              </p:nvSpPr>
              <p:spPr bwMode="gray">
                <a:xfrm>
                  <a:off x="5365750" y="2921973"/>
                  <a:ext cx="1435100" cy="729277"/>
                </a:xfrm>
                <a:prstGeom prst="rect">
                  <a:avLst/>
                </a:prstGeom>
                <a:pattFill prst="ltDnDiag">
                  <a:fgClr>
                    <a:schemeClr val="accent6">
                      <a:lumMod val="50000"/>
                    </a:schemeClr>
                  </a:fgClr>
                  <a:bgClr>
                    <a:schemeClr val="accent6">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39"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sp>
            <p:nvSpPr>
              <p:cNvPr id="37" name="Ellipse 36"/>
              <p:cNvSpPr/>
              <p:nvPr/>
            </p:nvSpPr>
            <p:spPr bwMode="gray">
              <a:xfrm>
                <a:off x="5007331" y="1838026"/>
                <a:ext cx="2164360" cy="216436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grpSp>
        <p:sp>
          <p:nvSpPr>
            <p:cNvPr id="33" name="Ellipse 32"/>
            <p:cNvSpPr/>
            <p:nvPr/>
          </p:nvSpPr>
          <p:spPr bwMode="gray">
            <a:xfrm>
              <a:off x="3796497" y="2090841"/>
              <a:ext cx="1684296" cy="1684296"/>
            </a:xfrm>
            <a:prstGeom prst="ellips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sp>
          <p:nvSpPr>
            <p:cNvPr id="34" name="Ellipse 33"/>
            <p:cNvSpPr/>
            <p:nvPr/>
          </p:nvSpPr>
          <p:spPr bwMode="gray">
            <a:xfrm>
              <a:off x="3869938" y="2160899"/>
              <a:ext cx="1544180" cy="154418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sp>
          <p:nvSpPr>
            <p:cNvPr id="35" name="Ellipse 34"/>
            <p:cNvSpPr/>
            <p:nvPr/>
          </p:nvSpPr>
          <p:spPr bwMode="gray">
            <a:xfrm>
              <a:off x="3902222" y="2198472"/>
              <a:ext cx="1469034" cy="1469034"/>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3600" dirty="0" smtClean="0">
                  <a:solidFill>
                    <a:schemeClr val="accent6">
                      <a:lumMod val="75000"/>
                    </a:schemeClr>
                  </a:solidFill>
                  <a:latin typeface="Bebas Neue" panose="020B0506020202020201" pitchFamily="34" charset="0"/>
                </a:rPr>
                <a:t>50%</a:t>
              </a:r>
            </a:p>
          </p:txBody>
        </p:sp>
      </p:grpSp>
      <p:grpSp>
        <p:nvGrpSpPr>
          <p:cNvPr id="11" name="Gruppieren 10"/>
          <p:cNvGrpSpPr/>
          <p:nvPr/>
        </p:nvGrpSpPr>
        <p:grpSpPr>
          <a:xfrm>
            <a:off x="4676246" y="2308950"/>
            <a:ext cx="1943422" cy="1937815"/>
            <a:chOff x="6245040" y="1628739"/>
            <a:chExt cx="2625600" cy="2618026"/>
          </a:xfrm>
        </p:grpSpPr>
        <p:sp>
          <p:nvSpPr>
            <p:cNvPr id="22" name="Rechteck 21"/>
            <p:cNvSpPr/>
            <p:nvPr/>
          </p:nvSpPr>
          <p:spPr>
            <a:xfrm>
              <a:off x="6386830" y="1850809"/>
              <a:ext cx="2282252" cy="2164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nvGrpSpPr>
            <p:cNvPr id="23" name="Gruppieren 22"/>
            <p:cNvGrpSpPr/>
            <p:nvPr/>
          </p:nvGrpSpPr>
          <p:grpSpPr bwMode="gray">
            <a:xfrm>
              <a:off x="6245040" y="1628739"/>
              <a:ext cx="2625600" cy="2618026"/>
              <a:chOff x="4782000" y="1615956"/>
              <a:chExt cx="2625600" cy="2618026"/>
            </a:xfrm>
          </p:grpSpPr>
          <p:grpSp>
            <p:nvGrpSpPr>
              <p:cNvPr id="27" name="Gruppieren 26"/>
              <p:cNvGrpSpPr/>
              <p:nvPr/>
            </p:nvGrpSpPr>
            <p:grpSpPr bwMode="gray">
              <a:xfrm>
                <a:off x="4782000" y="1615956"/>
                <a:ext cx="2625600" cy="2618026"/>
                <a:chOff x="5268912" y="2101850"/>
                <a:chExt cx="1651000" cy="1646238"/>
              </a:xfrm>
            </p:grpSpPr>
            <p:sp>
              <p:nvSpPr>
                <p:cNvPr id="29" name="Rechteck 28"/>
                <p:cNvSpPr/>
                <p:nvPr/>
              </p:nvSpPr>
              <p:spPr bwMode="gray">
                <a:xfrm>
                  <a:off x="5365750" y="3118874"/>
                  <a:ext cx="1435100" cy="532377"/>
                </a:xfrm>
                <a:prstGeom prst="rect">
                  <a:avLst/>
                </a:prstGeom>
                <a:pattFill prst="ltDnDiag">
                  <a:fgClr>
                    <a:schemeClr val="accent1">
                      <a:lumMod val="50000"/>
                    </a:schemeClr>
                  </a:fgClr>
                  <a:bgClr>
                    <a:schemeClr val="accent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30"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sp>
            <p:nvSpPr>
              <p:cNvPr id="28" name="Ellipse 27"/>
              <p:cNvSpPr/>
              <p:nvPr/>
            </p:nvSpPr>
            <p:spPr bwMode="gray">
              <a:xfrm>
                <a:off x="5007331" y="1838026"/>
                <a:ext cx="2164360" cy="216436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grpSp>
        <p:sp>
          <p:nvSpPr>
            <p:cNvPr id="24" name="Ellipse 23"/>
            <p:cNvSpPr/>
            <p:nvPr/>
          </p:nvSpPr>
          <p:spPr bwMode="gray">
            <a:xfrm>
              <a:off x="6712309" y="2090841"/>
              <a:ext cx="1684296" cy="1684296"/>
            </a:xfrm>
            <a:prstGeom prst="ellips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sp>
          <p:nvSpPr>
            <p:cNvPr id="25" name="Ellipse 24"/>
            <p:cNvSpPr/>
            <p:nvPr/>
          </p:nvSpPr>
          <p:spPr bwMode="gray">
            <a:xfrm>
              <a:off x="6785750" y="2160899"/>
              <a:ext cx="1544180" cy="154418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sp>
          <p:nvSpPr>
            <p:cNvPr id="26" name="Ellipse 25"/>
            <p:cNvSpPr/>
            <p:nvPr/>
          </p:nvSpPr>
          <p:spPr bwMode="gray">
            <a:xfrm>
              <a:off x="6818034" y="2198472"/>
              <a:ext cx="1469034" cy="1469034"/>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3600" dirty="0" smtClean="0">
                  <a:solidFill>
                    <a:schemeClr val="accent1">
                      <a:lumMod val="75000"/>
                    </a:schemeClr>
                  </a:solidFill>
                  <a:latin typeface="Bebas Neue" panose="020B0506020202020201" pitchFamily="34" charset="0"/>
                </a:rPr>
                <a:t>35%</a:t>
              </a:r>
            </a:p>
          </p:txBody>
        </p:sp>
      </p:grpSp>
      <p:grpSp>
        <p:nvGrpSpPr>
          <p:cNvPr id="12" name="Gruppieren 11"/>
          <p:cNvGrpSpPr/>
          <p:nvPr/>
        </p:nvGrpSpPr>
        <p:grpSpPr>
          <a:xfrm>
            <a:off x="6842479" y="2308950"/>
            <a:ext cx="1943422" cy="1937815"/>
            <a:chOff x="9143180" y="1628739"/>
            <a:chExt cx="2625600" cy="2618026"/>
          </a:xfrm>
        </p:grpSpPr>
        <p:sp>
          <p:nvSpPr>
            <p:cNvPr id="13" name="Rechteck 12"/>
            <p:cNvSpPr/>
            <p:nvPr/>
          </p:nvSpPr>
          <p:spPr>
            <a:xfrm>
              <a:off x="9284970" y="1850809"/>
              <a:ext cx="2282252" cy="2164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nvGrpSpPr>
            <p:cNvPr id="14" name="Gruppieren 13"/>
            <p:cNvGrpSpPr/>
            <p:nvPr/>
          </p:nvGrpSpPr>
          <p:grpSpPr bwMode="gray">
            <a:xfrm>
              <a:off x="9143180" y="1628739"/>
              <a:ext cx="2625600" cy="2618026"/>
              <a:chOff x="4782000" y="1615956"/>
              <a:chExt cx="2625600" cy="2618026"/>
            </a:xfrm>
          </p:grpSpPr>
          <p:grpSp>
            <p:nvGrpSpPr>
              <p:cNvPr id="18" name="Gruppieren 17"/>
              <p:cNvGrpSpPr/>
              <p:nvPr/>
            </p:nvGrpSpPr>
            <p:grpSpPr bwMode="gray">
              <a:xfrm>
                <a:off x="4782000" y="1615956"/>
                <a:ext cx="2625600" cy="2618026"/>
                <a:chOff x="5268912" y="2101850"/>
                <a:chExt cx="1651000" cy="1646238"/>
              </a:xfrm>
            </p:grpSpPr>
            <p:sp>
              <p:nvSpPr>
                <p:cNvPr id="20" name="Rechteck 19"/>
                <p:cNvSpPr/>
                <p:nvPr/>
              </p:nvSpPr>
              <p:spPr bwMode="gray">
                <a:xfrm>
                  <a:off x="5365750" y="2654096"/>
                  <a:ext cx="1435100" cy="997155"/>
                </a:xfrm>
                <a:prstGeom prst="rect">
                  <a:avLst/>
                </a:prstGeom>
                <a:pattFill prst="ltDnDiag">
                  <a:fgClr>
                    <a:schemeClr val="accent1"/>
                  </a:fgClr>
                  <a:bgClr>
                    <a:schemeClr val="accent1">
                      <a:lumMod val="60000"/>
                      <a:lumOff val="4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21"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sp>
            <p:nvSpPr>
              <p:cNvPr id="19" name="Ellipse 18"/>
              <p:cNvSpPr/>
              <p:nvPr/>
            </p:nvSpPr>
            <p:spPr bwMode="gray">
              <a:xfrm>
                <a:off x="5007331" y="1838026"/>
                <a:ext cx="2164360" cy="216436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grpSp>
        <p:sp>
          <p:nvSpPr>
            <p:cNvPr id="15" name="Ellipse 14"/>
            <p:cNvSpPr/>
            <p:nvPr/>
          </p:nvSpPr>
          <p:spPr bwMode="gray">
            <a:xfrm>
              <a:off x="9610449" y="2090841"/>
              <a:ext cx="1684296" cy="1684296"/>
            </a:xfrm>
            <a:prstGeom prst="ellips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sp>
          <p:nvSpPr>
            <p:cNvPr id="16" name="Ellipse 15"/>
            <p:cNvSpPr/>
            <p:nvPr/>
          </p:nvSpPr>
          <p:spPr bwMode="gray">
            <a:xfrm>
              <a:off x="9683890" y="2160899"/>
              <a:ext cx="1544180" cy="154418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5400" dirty="0" smtClean="0">
                <a:solidFill>
                  <a:schemeClr val="accent1">
                    <a:lumMod val="50000"/>
                  </a:schemeClr>
                </a:solidFill>
                <a:latin typeface="Bebas Neue" panose="020B0506020202020201" pitchFamily="34" charset="0"/>
              </a:endParaRPr>
            </a:p>
          </p:txBody>
        </p:sp>
        <p:sp>
          <p:nvSpPr>
            <p:cNvPr id="17" name="Ellipse 16"/>
            <p:cNvSpPr/>
            <p:nvPr/>
          </p:nvSpPr>
          <p:spPr bwMode="gray">
            <a:xfrm>
              <a:off x="9716174" y="2198472"/>
              <a:ext cx="1469034" cy="1469034"/>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rPr>
                <a:t>75%</a:t>
              </a:r>
            </a:p>
          </p:txBody>
        </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hteck 39"/>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504847" y="4706977"/>
            <a:ext cx="8134306" cy="1236626"/>
            <a:chOff x="659174" y="4401771"/>
            <a:chExt cx="10902514" cy="1756172"/>
          </a:xfrm>
        </p:grpSpPr>
        <p:sp>
          <p:nvSpPr>
            <p:cNvPr id="4" name="Rechteck 3"/>
            <p:cNvSpPr/>
            <p:nvPr/>
          </p:nvSpPr>
          <p:spPr bwMode="gray">
            <a:xfrm>
              <a:off x="659174" y="4401774"/>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5" name="Rechteck 4"/>
            <p:cNvSpPr/>
            <p:nvPr/>
          </p:nvSpPr>
          <p:spPr bwMode="gray">
            <a:xfrm>
              <a:off x="3531030" y="4401773"/>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6" name="Rechteck 5"/>
            <p:cNvSpPr/>
            <p:nvPr/>
          </p:nvSpPr>
          <p:spPr bwMode="gray">
            <a:xfrm>
              <a:off x="6446841" y="4401772"/>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7" name="Rechteck 6"/>
            <p:cNvSpPr/>
            <p:nvPr/>
          </p:nvSpPr>
          <p:spPr bwMode="gray">
            <a:xfrm>
              <a:off x="9350271" y="4401771"/>
              <a:ext cx="2211417" cy="1756168"/>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grpSp>
      <p:grpSp>
        <p:nvGrpSpPr>
          <p:cNvPr id="8" name="Gruppieren 7"/>
          <p:cNvGrpSpPr/>
          <p:nvPr/>
        </p:nvGrpSpPr>
        <p:grpSpPr>
          <a:xfrm>
            <a:off x="2457485" y="2434743"/>
            <a:ext cx="2030002" cy="1889607"/>
            <a:chOff x="3263366" y="1796880"/>
            <a:chExt cx="2715257" cy="2527470"/>
          </a:xfrm>
        </p:grpSpPr>
        <p:grpSp>
          <p:nvGrpSpPr>
            <p:cNvPr id="9" name="Gruppieren 8"/>
            <p:cNvGrpSpPr/>
            <p:nvPr/>
          </p:nvGrpSpPr>
          <p:grpSpPr>
            <a:xfrm>
              <a:off x="3263366" y="1796880"/>
              <a:ext cx="2715257" cy="2219311"/>
              <a:chOff x="428012" y="1796880"/>
              <a:chExt cx="2715257" cy="2219311"/>
            </a:xfrm>
          </p:grpSpPr>
          <p:grpSp>
            <p:nvGrpSpPr>
              <p:cNvPr id="11" name="Gruppieren 10"/>
              <p:cNvGrpSpPr/>
              <p:nvPr/>
            </p:nvGrpSpPr>
            <p:grpSpPr>
              <a:xfrm>
                <a:off x="428012" y="1796880"/>
                <a:ext cx="2715257" cy="2219311"/>
                <a:chOff x="466112" y="1796880"/>
                <a:chExt cx="2715257" cy="2219311"/>
              </a:xfrm>
            </p:grpSpPr>
            <p:graphicFrame>
              <p:nvGraphicFramePr>
                <p:cNvPr id="14" name="Diagramm 13"/>
                <p:cNvGraphicFramePr/>
                <p:nvPr>
                  <p:extLst>
                    <p:ext uri="{D42A27DB-BD31-4B8C-83A1-F6EECF244321}">
                      <p14:modId xmlns:p14="http://schemas.microsoft.com/office/powerpoint/2010/main" val="1852681063"/>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2"/>
                </a:graphicData>
              </a:graphic>
            </p:graphicFrame>
            <p:sp>
              <p:nvSpPr>
                <p:cNvPr id="15" name="Textfeld 14"/>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2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60</a:t>
                  </a: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2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12" name="Ellipse 11"/>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13" name="Ellipse 12"/>
              <p:cNvSpPr/>
              <p:nvPr/>
            </p:nvSpPr>
            <p:spPr>
              <a:xfrm>
                <a:off x="1317505" y="2438400"/>
                <a:ext cx="936270" cy="93627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cxnSp>
          <p:nvCxnSpPr>
            <p:cNvPr id="10" name="Gerade Verbindung 9"/>
            <p:cNvCxnSpPr/>
            <p:nvPr/>
          </p:nvCxnSpPr>
          <p:spPr>
            <a:xfrm>
              <a:off x="4615824" y="3988715"/>
              <a:ext cx="0" cy="335635"/>
            </a:xfrm>
            <a:prstGeom prst="lin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6" name="Gruppieren 15"/>
          <p:cNvGrpSpPr/>
          <p:nvPr/>
        </p:nvGrpSpPr>
        <p:grpSpPr>
          <a:xfrm>
            <a:off x="4632956" y="2434743"/>
            <a:ext cx="2030002" cy="1889607"/>
            <a:chOff x="6227138" y="1796880"/>
            <a:chExt cx="2715257" cy="2527470"/>
          </a:xfrm>
        </p:grpSpPr>
        <p:grpSp>
          <p:nvGrpSpPr>
            <p:cNvPr id="17" name="Gruppieren 16"/>
            <p:cNvGrpSpPr/>
            <p:nvPr/>
          </p:nvGrpSpPr>
          <p:grpSpPr>
            <a:xfrm>
              <a:off x="6227138" y="1796880"/>
              <a:ext cx="2715257" cy="2219311"/>
              <a:chOff x="428012" y="1796880"/>
              <a:chExt cx="2715257" cy="2219311"/>
            </a:xfrm>
          </p:grpSpPr>
          <p:grpSp>
            <p:nvGrpSpPr>
              <p:cNvPr id="19" name="Gruppieren 18"/>
              <p:cNvGrpSpPr/>
              <p:nvPr/>
            </p:nvGrpSpPr>
            <p:grpSpPr>
              <a:xfrm>
                <a:off x="428012" y="1796880"/>
                <a:ext cx="2715257" cy="2219311"/>
                <a:chOff x="466112" y="1796880"/>
                <a:chExt cx="2715257" cy="2219311"/>
              </a:xfrm>
            </p:grpSpPr>
            <p:graphicFrame>
              <p:nvGraphicFramePr>
                <p:cNvPr id="22" name="Diagramm 21"/>
                <p:cNvGraphicFramePr/>
                <p:nvPr>
                  <p:extLst>
                    <p:ext uri="{D42A27DB-BD31-4B8C-83A1-F6EECF244321}">
                      <p14:modId xmlns:p14="http://schemas.microsoft.com/office/powerpoint/2010/main" val="307589698"/>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3"/>
                </a:graphicData>
              </a:graphic>
            </p:graphicFrame>
            <p:sp>
              <p:nvSpPr>
                <p:cNvPr id="23" name="Textfeld 22"/>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2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30</a:t>
                  </a: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2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20" name="Ellipse 19"/>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21" name="Ellipse 20"/>
              <p:cNvSpPr/>
              <p:nvPr/>
            </p:nvSpPr>
            <p:spPr>
              <a:xfrm>
                <a:off x="1317505" y="2438400"/>
                <a:ext cx="936270" cy="93627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cxnSp>
          <p:nvCxnSpPr>
            <p:cNvPr id="18" name="Gerade Verbindung 17"/>
            <p:cNvCxnSpPr/>
            <p:nvPr/>
          </p:nvCxnSpPr>
          <p:spPr>
            <a:xfrm>
              <a:off x="7559920" y="3988715"/>
              <a:ext cx="0" cy="335635"/>
            </a:xfrm>
            <a:prstGeom prst="lin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4" name="Gruppieren 23"/>
          <p:cNvGrpSpPr/>
          <p:nvPr/>
        </p:nvGrpSpPr>
        <p:grpSpPr>
          <a:xfrm>
            <a:off x="6799189" y="2434743"/>
            <a:ext cx="2030002" cy="1889607"/>
            <a:chOff x="9101287" y="1796880"/>
            <a:chExt cx="2715257" cy="2527470"/>
          </a:xfrm>
        </p:grpSpPr>
        <p:grpSp>
          <p:nvGrpSpPr>
            <p:cNvPr id="25" name="Gruppieren 24"/>
            <p:cNvGrpSpPr/>
            <p:nvPr/>
          </p:nvGrpSpPr>
          <p:grpSpPr>
            <a:xfrm>
              <a:off x="9101287" y="1796880"/>
              <a:ext cx="2715257" cy="2219311"/>
              <a:chOff x="428012" y="1796880"/>
              <a:chExt cx="2715257" cy="2219311"/>
            </a:xfrm>
          </p:grpSpPr>
          <p:grpSp>
            <p:nvGrpSpPr>
              <p:cNvPr id="27" name="Gruppieren 26"/>
              <p:cNvGrpSpPr/>
              <p:nvPr/>
            </p:nvGrpSpPr>
            <p:grpSpPr>
              <a:xfrm>
                <a:off x="428012" y="1796880"/>
                <a:ext cx="2715257" cy="2219311"/>
                <a:chOff x="466112" y="1796880"/>
                <a:chExt cx="2715257" cy="2219311"/>
              </a:xfrm>
            </p:grpSpPr>
            <p:graphicFrame>
              <p:nvGraphicFramePr>
                <p:cNvPr id="30" name="Diagramm 29"/>
                <p:cNvGraphicFramePr/>
                <p:nvPr>
                  <p:extLst>
                    <p:ext uri="{D42A27DB-BD31-4B8C-83A1-F6EECF244321}">
                      <p14:modId xmlns:p14="http://schemas.microsoft.com/office/powerpoint/2010/main" val="738578726"/>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4"/>
                </a:graphicData>
              </a:graphic>
            </p:graphicFrame>
            <p:sp>
              <p:nvSpPr>
                <p:cNvPr id="31" name="Textfeld 30"/>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2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90</a:t>
                  </a: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2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28" name="Ellipse 27"/>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29" name="Ellipse 28"/>
              <p:cNvSpPr/>
              <p:nvPr/>
            </p:nvSpPr>
            <p:spPr>
              <a:xfrm>
                <a:off x="1317505" y="2438400"/>
                <a:ext cx="936270" cy="93627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cxnSp>
          <p:nvCxnSpPr>
            <p:cNvPr id="26" name="Gerade Verbindung 25"/>
            <p:cNvCxnSpPr/>
            <p:nvPr/>
          </p:nvCxnSpPr>
          <p:spPr>
            <a:xfrm>
              <a:off x="10481385" y="3988715"/>
              <a:ext cx="0" cy="335635"/>
            </a:xfrm>
            <a:prstGeom prst="lin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2" name="Gruppieren 31"/>
          <p:cNvGrpSpPr/>
          <p:nvPr/>
        </p:nvGrpSpPr>
        <p:grpSpPr>
          <a:xfrm>
            <a:off x="314809" y="2434743"/>
            <a:ext cx="2030002" cy="1889607"/>
            <a:chOff x="428012" y="1796880"/>
            <a:chExt cx="2715257" cy="2527470"/>
          </a:xfrm>
        </p:grpSpPr>
        <p:grpSp>
          <p:nvGrpSpPr>
            <p:cNvPr id="33" name="Gruppieren 32"/>
            <p:cNvGrpSpPr/>
            <p:nvPr/>
          </p:nvGrpSpPr>
          <p:grpSpPr>
            <a:xfrm>
              <a:off x="428012" y="1796880"/>
              <a:ext cx="2715257" cy="2219311"/>
              <a:chOff x="428012" y="1796880"/>
              <a:chExt cx="2715257" cy="2219311"/>
            </a:xfrm>
          </p:grpSpPr>
          <p:grpSp>
            <p:nvGrpSpPr>
              <p:cNvPr id="35" name="Gruppieren 34"/>
              <p:cNvGrpSpPr/>
              <p:nvPr/>
            </p:nvGrpSpPr>
            <p:grpSpPr>
              <a:xfrm>
                <a:off x="428012" y="1796880"/>
                <a:ext cx="2715257" cy="2219311"/>
                <a:chOff x="466112" y="1796880"/>
                <a:chExt cx="2715257" cy="2219311"/>
              </a:xfrm>
            </p:grpSpPr>
            <p:graphicFrame>
              <p:nvGraphicFramePr>
                <p:cNvPr id="38" name="Diagramm 37"/>
                <p:cNvGraphicFramePr/>
                <p:nvPr>
                  <p:extLst>
                    <p:ext uri="{D42A27DB-BD31-4B8C-83A1-F6EECF244321}">
                      <p14:modId xmlns:p14="http://schemas.microsoft.com/office/powerpoint/2010/main" val="719986949"/>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5"/>
                </a:graphicData>
              </a:graphic>
            </p:graphicFrame>
            <p:sp>
              <p:nvSpPr>
                <p:cNvPr id="39" name="Textfeld 38"/>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2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2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36" name="Ellipse 35"/>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37" name="Ellipse 36"/>
              <p:cNvSpPr/>
              <p:nvPr/>
            </p:nvSpPr>
            <p:spPr>
              <a:xfrm>
                <a:off x="1317505" y="2438400"/>
                <a:ext cx="936270" cy="93627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cxnSp>
          <p:nvCxnSpPr>
            <p:cNvPr id="34" name="Gerade Verbindung 33"/>
            <p:cNvCxnSpPr/>
            <p:nvPr/>
          </p:nvCxnSpPr>
          <p:spPr>
            <a:xfrm>
              <a:off x="1780470" y="3988715"/>
              <a:ext cx="0" cy="335635"/>
            </a:xfrm>
            <a:prstGeom prst="lin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1"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42" name="Rechteck 41"/>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43" name="Gruppieren 42"/>
            <p:cNvGrpSpPr/>
            <p:nvPr/>
          </p:nvGrpSpPr>
          <p:grpSpPr bwMode="gray">
            <a:xfrm>
              <a:off x="9144000" y="569121"/>
              <a:ext cx="297657" cy="962022"/>
              <a:chOff x="9144000" y="569121"/>
              <a:chExt cx="297657" cy="962022"/>
            </a:xfrm>
          </p:grpSpPr>
          <p:cxnSp>
            <p:nvCxnSpPr>
              <p:cNvPr id="44" name="Gerade Verbindung 43"/>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5" name="Gerade Verbindung 44"/>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hteck 28"/>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pic>
        <p:nvPicPr>
          <p:cNvPr id="60" name="Bildplatzhalter 8"/>
          <p:cNvPicPr>
            <a:picLocks noChangeAspect="1"/>
          </p:cNvPicPr>
          <p:nvPr/>
        </p:nvPicPr>
        <p:blipFill rotWithShape="1">
          <a:blip r:embed="rId2">
            <a:extLst>
              <a:ext uri="{28A0092B-C50C-407E-A947-70E740481C1C}">
                <a14:useLocalDpi xmlns:a14="http://schemas.microsoft.com/office/drawing/2010/main" val="0"/>
              </a:ext>
            </a:extLst>
          </a:blip>
          <a:srcRect t="2423" r="24990" b="2423"/>
          <a:stretch/>
        </p:blipFill>
        <p:spPr>
          <a:xfrm>
            <a:off x="1" y="0"/>
            <a:ext cx="9144000" cy="6858000"/>
          </a:xfrm>
          <a:prstGeom prst="rect">
            <a:avLst/>
          </a:prstGeom>
        </p:spPr>
      </p:pic>
      <p:sp>
        <p:nvSpPr>
          <p:cNvPr id="61" name="Rechteck 60"/>
          <p:cNvSpPr/>
          <p:nvPr/>
        </p:nvSpPr>
        <p:spPr>
          <a:xfrm>
            <a:off x="1" y="0"/>
            <a:ext cx="9144000" cy="6858000"/>
          </a:xfrm>
          <a:prstGeom prst="rect">
            <a:avLst/>
          </a:prstGeom>
          <a:solidFill>
            <a:schemeClr val="tx2">
              <a:lumMod val="50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396000" y="5093993"/>
            <a:ext cx="8344139" cy="711495"/>
            <a:chOff x="396000" y="5093993"/>
            <a:chExt cx="8344139" cy="711495"/>
          </a:xfrm>
        </p:grpSpPr>
        <p:sp>
          <p:nvSpPr>
            <p:cNvPr id="4"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solidFill>
                    <a:schemeClr val="bg1"/>
                  </a:solidFill>
                  <a:latin typeface="Bebas Neue" panose="020B0506020202020201" pitchFamily="34" charset="0"/>
                </a:rPr>
                <a:t>If you don’t want to use the style and size of the fonts as used in this placeholder it is possible to replace it by selecting different options.</a:t>
              </a:r>
            </a:p>
          </p:txBody>
        </p:sp>
        <p:sp>
          <p:nvSpPr>
            <p:cNvPr id="5"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If you don’t want to use the style and size of the fonts as used in this placeholder it is possible to replace it by selecting different options. </a:t>
              </a:r>
            </a:p>
          </p:txBody>
        </p:sp>
        <p:cxnSp>
          <p:nvCxnSpPr>
            <p:cNvPr id="6" name="Gerade Verbindung 5"/>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grpSp>
        <p:nvGrpSpPr>
          <p:cNvPr id="24" name="Gruppieren 23"/>
          <p:cNvGrpSpPr/>
          <p:nvPr/>
        </p:nvGrpSpPr>
        <p:grpSpPr>
          <a:xfrm>
            <a:off x="330354" y="2448281"/>
            <a:ext cx="1999753" cy="1634495"/>
            <a:chOff x="428012" y="2381696"/>
            <a:chExt cx="1999753" cy="1634495"/>
          </a:xfrm>
        </p:grpSpPr>
        <p:grpSp>
          <p:nvGrpSpPr>
            <p:cNvPr id="16" name="Gruppieren 15"/>
            <p:cNvGrpSpPr/>
            <p:nvPr/>
          </p:nvGrpSpPr>
          <p:grpSpPr>
            <a:xfrm>
              <a:off x="428012" y="2381696"/>
              <a:ext cx="1999753" cy="1634495"/>
              <a:chOff x="428012" y="1796880"/>
              <a:chExt cx="2715257" cy="2219311"/>
            </a:xfrm>
          </p:grpSpPr>
          <p:graphicFrame>
            <p:nvGraphicFramePr>
              <p:cNvPr id="17" name="Diagramm 16"/>
              <p:cNvGraphicFramePr/>
              <p:nvPr>
                <p:extLst>
                  <p:ext uri="{D42A27DB-BD31-4B8C-83A1-F6EECF244321}">
                    <p14:modId xmlns:p14="http://schemas.microsoft.com/office/powerpoint/2010/main" val="146300770"/>
                  </p:ext>
                </p:extLst>
              </p:nvPr>
            </p:nvGraphicFramePr>
            <p:xfrm>
              <a:off x="428012" y="1796880"/>
              <a:ext cx="2715257" cy="2219311"/>
            </p:xfrm>
            <a:graphic>
              <a:graphicData uri="http://schemas.openxmlformats.org/drawingml/2006/chart">
                <c:chart xmlns:c="http://schemas.openxmlformats.org/drawingml/2006/chart" xmlns:r="http://schemas.openxmlformats.org/officeDocument/2006/relationships" r:id="rId3"/>
              </a:graphicData>
            </a:graphic>
          </p:graphicFrame>
          <p:sp>
            <p:nvSpPr>
              <p:cNvPr id="18" name="Ellipse 17"/>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sp>
          <p:nvSpPr>
            <p:cNvPr id="19" name="Textfeld 18"/>
            <p:cNvSpPr txBox="1"/>
            <p:nvPr/>
          </p:nvSpPr>
          <p:spPr>
            <a:xfrm>
              <a:off x="924143" y="2667375"/>
              <a:ext cx="999876" cy="1071296"/>
            </a:xfrm>
            <a:prstGeom prst="rect">
              <a:avLst/>
            </a:prstGeom>
            <a:noFill/>
          </p:spPr>
          <p:txBody>
            <a:bodyPr wrap="square" lIns="0" tIns="0" rIns="0" bIns="0" rtlCol="0" anchor="ctr">
              <a:noAutofit/>
            </a:bodyPr>
            <a:lstStyle/>
            <a:p>
              <a:pPr algn="ctr">
                <a:lnSpc>
                  <a:spcPct val="90000"/>
                </a:lnSpc>
                <a:spcAft>
                  <a:spcPts val="1000"/>
                </a:spcAft>
              </a:pPr>
              <a:r>
                <a:rPr lang="en-US" sz="5000" dirty="0" smtClean="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50%</a:t>
              </a:r>
              <a:endParaRPr lang="en-US" sz="5000" dirty="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25" name="Gruppieren 24"/>
          <p:cNvGrpSpPr/>
          <p:nvPr/>
        </p:nvGrpSpPr>
        <p:grpSpPr>
          <a:xfrm>
            <a:off x="2471825" y="2448281"/>
            <a:ext cx="1999753" cy="1634495"/>
            <a:chOff x="2516215" y="2381696"/>
            <a:chExt cx="1999753" cy="1634495"/>
          </a:xfrm>
        </p:grpSpPr>
        <p:grpSp>
          <p:nvGrpSpPr>
            <p:cNvPr id="7" name="Gruppieren 6"/>
            <p:cNvGrpSpPr/>
            <p:nvPr/>
          </p:nvGrpSpPr>
          <p:grpSpPr>
            <a:xfrm>
              <a:off x="2516215" y="2381696"/>
              <a:ext cx="1999753" cy="1634495"/>
              <a:chOff x="428012" y="1796880"/>
              <a:chExt cx="2715257" cy="2219311"/>
            </a:xfrm>
          </p:grpSpPr>
          <p:graphicFrame>
            <p:nvGraphicFramePr>
              <p:cNvPr id="8" name="Diagramm 7"/>
              <p:cNvGraphicFramePr/>
              <p:nvPr>
                <p:extLst>
                  <p:ext uri="{D42A27DB-BD31-4B8C-83A1-F6EECF244321}">
                    <p14:modId xmlns:p14="http://schemas.microsoft.com/office/powerpoint/2010/main" val="1523357432"/>
                  </p:ext>
                </p:extLst>
              </p:nvPr>
            </p:nvGraphicFramePr>
            <p:xfrm>
              <a:off x="428012" y="1796880"/>
              <a:ext cx="2715257" cy="2219311"/>
            </p:xfrm>
            <a:graphic>
              <a:graphicData uri="http://schemas.openxmlformats.org/drawingml/2006/chart">
                <c:chart xmlns:c="http://schemas.openxmlformats.org/drawingml/2006/chart" xmlns:r="http://schemas.openxmlformats.org/officeDocument/2006/relationships" r:id="rId4"/>
              </a:graphicData>
            </a:graphic>
          </p:graphicFrame>
          <p:sp>
            <p:nvSpPr>
              <p:cNvPr id="9" name="Ellipse 8"/>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sp>
          <p:nvSpPr>
            <p:cNvPr id="20" name="Textfeld 19"/>
            <p:cNvSpPr txBox="1"/>
            <p:nvPr/>
          </p:nvSpPr>
          <p:spPr>
            <a:xfrm>
              <a:off x="3016154" y="2667375"/>
              <a:ext cx="999876" cy="1071296"/>
            </a:xfrm>
            <a:prstGeom prst="rect">
              <a:avLst/>
            </a:prstGeom>
            <a:noFill/>
          </p:spPr>
          <p:txBody>
            <a:bodyPr wrap="square" lIns="0" tIns="0" rIns="0" bIns="0" rtlCol="0" anchor="ctr">
              <a:noAutofit/>
            </a:bodyPr>
            <a:lstStyle/>
            <a:p>
              <a:pPr algn="ctr">
                <a:lnSpc>
                  <a:spcPct val="90000"/>
                </a:lnSpc>
                <a:spcAft>
                  <a:spcPts val="1000"/>
                </a:spcAft>
              </a:pPr>
              <a:r>
                <a:rPr lang="en-US" sz="5000" dirty="0" smtClean="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60%</a:t>
              </a:r>
              <a:endParaRPr lang="en-US" sz="5000" dirty="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26" name="Gruppieren 25"/>
          <p:cNvGrpSpPr/>
          <p:nvPr/>
        </p:nvGrpSpPr>
        <p:grpSpPr>
          <a:xfrm>
            <a:off x="4645729" y="2448281"/>
            <a:ext cx="1999753" cy="1634495"/>
            <a:chOff x="4698997" y="2381696"/>
            <a:chExt cx="1999753" cy="1634495"/>
          </a:xfrm>
        </p:grpSpPr>
        <p:grpSp>
          <p:nvGrpSpPr>
            <p:cNvPr id="10" name="Gruppieren 9"/>
            <p:cNvGrpSpPr/>
            <p:nvPr/>
          </p:nvGrpSpPr>
          <p:grpSpPr>
            <a:xfrm>
              <a:off x="4698997" y="2381696"/>
              <a:ext cx="1999753" cy="1634495"/>
              <a:chOff x="428012" y="1796880"/>
              <a:chExt cx="2715257" cy="2219311"/>
            </a:xfrm>
          </p:grpSpPr>
          <p:graphicFrame>
            <p:nvGraphicFramePr>
              <p:cNvPr id="11" name="Diagramm 10"/>
              <p:cNvGraphicFramePr/>
              <p:nvPr>
                <p:extLst>
                  <p:ext uri="{D42A27DB-BD31-4B8C-83A1-F6EECF244321}">
                    <p14:modId xmlns:p14="http://schemas.microsoft.com/office/powerpoint/2010/main" val="1018497540"/>
                  </p:ext>
                </p:extLst>
              </p:nvPr>
            </p:nvGraphicFramePr>
            <p:xfrm>
              <a:off x="428012" y="1796880"/>
              <a:ext cx="2715257" cy="2219311"/>
            </p:xfrm>
            <a:graphic>
              <a:graphicData uri="http://schemas.openxmlformats.org/drawingml/2006/chart">
                <c:chart xmlns:c="http://schemas.openxmlformats.org/drawingml/2006/chart" xmlns:r="http://schemas.openxmlformats.org/officeDocument/2006/relationships" r:id="rId5"/>
              </a:graphicData>
            </a:graphic>
          </p:graphicFrame>
          <p:sp>
            <p:nvSpPr>
              <p:cNvPr id="12" name="Ellipse 11"/>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sp>
          <p:nvSpPr>
            <p:cNvPr id="21" name="Textfeld 20"/>
            <p:cNvSpPr txBox="1"/>
            <p:nvPr/>
          </p:nvSpPr>
          <p:spPr>
            <a:xfrm>
              <a:off x="5198935" y="2667375"/>
              <a:ext cx="999876" cy="1071296"/>
            </a:xfrm>
            <a:prstGeom prst="rect">
              <a:avLst/>
            </a:prstGeom>
            <a:noFill/>
          </p:spPr>
          <p:txBody>
            <a:bodyPr wrap="square" lIns="0" tIns="0" rIns="0" bIns="0" rtlCol="0" anchor="ctr">
              <a:noAutofit/>
            </a:bodyPr>
            <a:lstStyle/>
            <a:p>
              <a:pPr algn="ctr">
                <a:lnSpc>
                  <a:spcPct val="90000"/>
                </a:lnSpc>
                <a:spcAft>
                  <a:spcPts val="1000"/>
                </a:spcAft>
              </a:pPr>
              <a:r>
                <a:rPr lang="en-US" sz="5000" dirty="0" smtClean="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30%</a:t>
              </a:r>
              <a:endParaRPr lang="en-US" sz="5000" dirty="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27" name="Gruppieren 26"/>
          <p:cNvGrpSpPr/>
          <p:nvPr/>
        </p:nvGrpSpPr>
        <p:grpSpPr>
          <a:xfrm>
            <a:off x="6815773" y="2448281"/>
            <a:ext cx="1999753" cy="1634495"/>
            <a:chOff x="6815773" y="2381696"/>
            <a:chExt cx="1999753" cy="1634495"/>
          </a:xfrm>
        </p:grpSpPr>
        <p:grpSp>
          <p:nvGrpSpPr>
            <p:cNvPr id="13" name="Gruppieren 12"/>
            <p:cNvGrpSpPr/>
            <p:nvPr/>
          </p:nvGrpSpPr>
          <p:grpSpPr>
            <a:xfrm>
              <a:off x="6815773" y="2381696"/>
              <a:ext cx="1999753" cy="1634495"/>
              <a:chOff x="428012" y="1796880"/>
              <a:chExt cx="2715257" cy="2219311"/>
            </a:xfrm>
          </p:grpSpPr>
          <p:graphicFrame>
            <p:nvGraphicFramePr>
              <p:cNvPr id="14" name="Diagramm 13"/>
              <p:cNvGraphicFramePr/>
              <p:nvPr>
                <p:extLst>
                  <p:ext uri="{D42A27DB-BD31-4B8C-83A1-F6EECF244321}">
                    <p14:modId xmlns:p14="http://schemas.microsoft.com/office/powerpoint/2010/main" val="577580671"/>
                  </p:ext>
                </p:extLst>
              </p:nvPr>
            </p:nvGraphicFramePr>
            <p:xfrm>
              <a:off x="428012" y="1796880"/>
              <a:ext cx="2715257" cy="2219311"/>
            </p:xfrm>
            <a:graphic>
              <a:graphicData uri="http://schemas.openxmlformats.org/drawingml/2006/chart">
                <c:chart xmlns:c="http://schemas.openxmlformats.org/drawingml/2006/chart" xmlns:r="http://schemas.openxmlformats.org/officeDocument/2006/relationships" r:id="rId6"/>
              </a:graphicData>
            </a:graphic>
          </p:graphicFrame>
          <p:sp>
            <p:nvSpPr>
              <p:cNvPr id="15" name="Ellipse 14"/>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sp>
          <p:nvSpPr>
            <p:cNvPr id="22" name="Textfeld 21"/>
            <p:cNvSpPr txBox="1"/>
            <p:nvPr/>
          </p:nvSpPr>
          <p:spPr>
            <a:xfrm>
              <a:off x="7315711" y="2667375"/>
              <a:ext cx="999876" cy="1071296"/>
            </a:xfrm>
            <a:prstGeom prst="rect">
              <a:avLst/>
            </a:prstGeom>
            <a:noFill/>
          </p:spPr>
          <p:txBody>
            <a:bodyPr wrap="square" lIns="0" tIns="0" rIns="0" bIns="0" rtlCol="0" anchor="ctr">
              <a:noAutofit/>
            </a:bodyPr>
            <a:lstStyle/>
            <a:p>
              <a:pPr algn="ctr">
                <a:lnSpc>
                  <a:spcPct val="90000"/>
                </a:lnSpc>
                <a:spcAft>
                  <a:spcPts val="1000"/>
                </a:spcAft>
              </a:pPr>
              <a:r>
                <a:rPr lang="en-US" sz="5000" dirty="0" smtClean="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90%</a:t>
              </a:r>
              <a:endParaRPr lang="en-US" sz="5000" dirty="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30"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31" name="Rechteck 30"/>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2" name="Gruppieren 31"/>
            <p:cNvGrpSpPr/>
            <p:nvPr/>
          </p:nvGrpSpPr>
          <p:grpSpPr bwMode="gray">
            <a:xfrm>
              <a:off x="9144000" y="569121"/>
              <a:ext cx="297657" cy="962022"/>
              <a:chOff x="9144000" y="569121"/>
              <a:chExt cx="297657" cy="962022"/>
            </a:xfrm>
          </p:grpSpPr>
          <p:cxnSp>
            <p:nvCxnSpPr>
              <p:cNvPr id="33" name="Gerade Verbindung 32"/>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4" name="Gerade Verbindung 33"/>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5" name="Gerade Verbindung 34"/>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hteck 28"/>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504847" y="4706977"/>
            <a:ext cx="8134306" cy="1236626"/>
            <a:chOff x="659174" y="4401771"/>
            <a:chExt cx="10902514" cy="1756172"/>
          </a:xfrm>
        </p:grpSpPr>
        <p:sp>
          <p:nvSpPr>
            <p:cNvPr id="4" name="Rechteck 3"/>
            <p:cNvSpPr/>
            <p:nvPr/>
          </p:nvSpPr>
          <p:spPr bwMode="gray">
            <a:xfrm>
              <a:off x="659174" y="4401774"/>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sp>
          <p:nvSpPr>
            <p:cNvPr id="5" name="Rechteck 4"/>
            <p:cNvSpPr/>
            <p:nvPr/>
          </p:nvSpPr>
          <p:spPr bwMode="gray">
            <a:xfrm>
              <a:off x="3531030" y="4401773"/>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sp>
          <p:nvSpPr>
            <p:cNvPr id="6" name="Rechteck 5"/>
            <p:cNvSpPr/>
            <p:nvPr/>
          </p:nvSpPr>
          <p:spPr bwMode="gray">
            <a:xfrm>
              <a:off x="6446841" y="4401772"/>
              <a:ext cx="2211417" cy="1756169"/>
            </a:xfrm>
            <a:prstGeom prst="rect">
              <a:avLst/>
            </a:prstGeom>
          </p:spPr>
          <p:txBody>
            <a:bodyPr wrap="square" lIns="0" tIns="0" rIns="0" bIns="0">
              <a:noAutofit/>
            </a:bodyPr>
            <a:lstStyle/>
            <a:p>
              <a:pPr algn="ctr">
                <a:lnSpc>
                  <a:spcPct val="90000"/>
                </a:lnSpc>
                <a:spcAft>
                  <a:spcPts val="1000"/>
                </a:spcAft>
              </a:pPr>
              <a:r>
                <a:rPr lang="en-US"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sp>
          <p:nvSpPr>
            <p:cNvPr id="7" name="Rechteck 6"/>
            <p:cNvSpPr/>
            <p:nvPr/>
          </p:nvSpPr>
          <p:spPr bwMode="gray">
            <a:xfrm>
              <a:off x="9350271" y="4401771"/>
              <a:ext cx="2211417" cy="1756168"/>
            </a:xfrm>
            <a:prstGeom prst="rect">
              <a:avLst/>
            </a:prstGeom>
          </p:spPr>
          <p:txBody>
            <a:bodyPr wrap="square" lIns="0" tIns="0" rIns="0" bIns="0">
              <a:noAutofit/>
            </a:bodyPr>
            <a:lstStyle/>
            <a:p>
              <a:pPr algn="ctr">
                <a:lnSpc>
                  <a:spcPct val="90000"/>
                </a:lnSpc>
                <a:spcAft>
                  <a:spcPts val="1000"/>
                </a:spcAft>
              </a:pPr>
              <a:r>
                <a:rPr lang="en-US" dirty="0" smtClean="0">
                  <a:solidFill>
                    <a:schemeClr val="accent3">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This is a placeholder text. </a:t>
              </a:r>
              <a:endParaRPr lang="en-US" sz="1400" dirty="0">
                <a:ea typeface="Open Sans Light" panose="020B0306030504020204" pitchFamily="34" charset="0"/>
                <a:cs typeface="Open Sans Light" panose="020B0306030504020204" pitchFamily="34" charset="0"/>
              </a:endParaRPr>
            </a:p>
          </p:txBody>
        </p:sp>
      </p:grpSp>
      <p:grpSp>
        <p:nvGrpSpPr>
          <p:cNvPr id="8" name="Gruppieren 7"/>
          <p:cNvGrpSpPr/>
          <p:nvPr/>
        </p:nvGrpSpPr>
        <p:grpSpPr>
          <a:xfrm>
            <a:off x="337673" y="2394348"/>
            <a:ext cx="1984273" cy="1621843"/>
            <a:chOff x="466112" y="1796880"/>
            <a:chExt cx="2715257" cy="2219311"/>
          </a:xfrm>
        </p:grpSpPr>
        <p:graphicFrame>
          <p:nvGraphicFramePr>
            <p:cNvPr id="9" name="Diagramm 8"/>
            <p:cNvGraphicFramePr/>
            <p:nvPr>
              <p:extLst>
                <p:ext uri="{D42A27DB-BD31-4B8C-83A1-F6EECF244321}">
                  <p14:modId xmlns:p14="http://schemas.microsoft.com/office/powerpoint/2010/main" val="3373236518"/>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feld 9"/>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28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0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2800" dirty="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1" name="Ellipse 10"/>
            <p:cNvSpPr/>
            <p:nvPr/>
          </p:nvSpPr>
          <p:spPr>
            <a:xfrm>
              <a:off x="2254951" y="1893854"/>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01</a:t>
              </a:r>
              <a:endParaRPr lang="en-US" sz="1600" dirty="0">
                <a:ea typeface="Open Sans Light" panose="020B0306030504020204" pitchFamily="34" charset="0"/>
                <a:cs typeface="Open Sans Light" panose="020B0306030504020204" pitchFamily="34" charset="0"/>
              </a:endParaRPr>
            </a:p>
          </p:txBody>
        </p:sp>
        <p:sp>
          <p:nvSpPr>
            <p:cNvPr id="12" name="Gleichschenkliges Dreieck 11"/>
            <p:cNvSpPr/>
            <p:nvPr/>
          </p:nvSpPr>
          <p:spPr>
            <a:xfrm rot="10800000">
              <a:off x="1692448" y="3798739"/>
              <a:ext cx="252244" cy="21745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grpSp>
        <p:nvGrpSpPr>
          <p:cNvPr id="13" name="Gruppieren 12"/>
          <p:cNvGrpSpPr/>
          <p:nvPr/>
        </p:nvGrpSpPr>
        <p:grpSpPr>
          <a:xfrm>
            <a:off x="2480349" y="2394348"/>
            <a:ext cx="1984273" cy="1621843"/>
            <a:chOff x="3273172" y="1796880"/>
            <a:chExt cx="2715257" cy="2219311"/>
          </a:xfrm>
        </p:grpSpPr>
        <p:graphicFrame>
          <p:nvGraphicFramePr>
            <p:cNvPr id="14" name="Diagramm 13"/>
            <p:cNvGraphicFramePr/>
            <p:nvPr>
              <p:extLst>
                <p:ext uri="{D42A27DB-BD31-4B8C-83A1-F6EECF244321}">
                  <p14:modId xmlns:p14="http://schemas.microsoft.com/office/powerpoint/2010/main" val="2329169704"/>
                </p:ext>
              </p:extLst>
            </p:nvPr>
          </p:nvGraphicFramePr>
          <p:xfrm>
            <a:off x="3273172" y="1796880"/>
            <a:ext cx="2715257" cy="2219311"/>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feld 14"/>
            <p:cNvSpPr txBox="1"/>
            <p:nvPr/>
          </p:nvSpPr>
          <p:spPr>
            <a:xfrm>
              <a:off x="3951987" y="2202225"/>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28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60</a:t>
              </a:r>
              <a:r>
                <a:rPr lang="en-US" sz="20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2000" dirty="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6" name="Ellipse 15"/>
            <p:cNvSpPr/>
            <p:nvPr/>
          </p:nvSpPr>
          <p:spPr>
            <a:xfrm>
              <a:off x="5067182" y="1893854"/>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02</a:t>
              </a:r>
              <a:endParaRPr lang="en-US" sz="1600" dirty="0">
                <a:ea typeface="Open Sans Light" panose="020B0306030504020204" pitchFamily="34" charset="0"/>
                <a:cs typeface="Open Sans Light" panose="020B0306030504020204" pitchFamily="34" charset="0"/>
              </a:endParaRPr>
            </a:p>
          </p:txBody>
        </p:sp>
        <p:sp>
          <p:nvSpPr>
            <p:cNvPr id="17" name="Gleichschenkliges Dreieck 16"/>
            <p:cNvSpPr/>
            <p:nvPr/>
          </p:nvSpPr>
          <p:spPr>
            <a:xfrm rot="10800000">
              <a:off x="4504679" y="3798739"/>
              <a:ext cx="252244" cy="217452"/>
            </a:xfrm>
            <a:prstGeom prs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grpSp>
        <p:nvGrpSpPr>
          <p:cNvPr id="18" name="Gruppieren 17"/>
          <p:cNvGrpSpPr/>
          <p:nvPr/>
        </p:nvGrpSpPr>
        <p:grpSpPr>
          <a:xfrm>
            <a:off x="4667265" y="2394348"/>
            <a:ext cx="1984273" cy="1621843"/>
            <a:chOff x="6267057" y="1796880"/>
            <a:chExt cx="2715257" cy="2219311"/>
          </a:xfrm>
        </p:grpSpPr>
        <p:graphicFrame>
          <p:nvGraphicFramePr>
            <p:cNvPr id="19" name="Diagramm 18"/>
            <p:cNvGraphicFramePr/>
            <p:nvPr>
              <p:extLst>
                <p:ext uri="{D42A27DB-BD31-4B8C-83A1-F6EECF244321}">
                  <p14:modId xmlns:p14="http://schemas.microsoft.com/office/powerpoint/2010/main" val="2687947082"/>
                </p:ext>
              </p:extLst>
            </p:nvPr>
          </p:nvGraphicFramePr>
          <p:xfrm>
            <a:off x="6267057" y="1796880"/>
            <a:ext cx="2715257" cy="2219311"/>
          </p:xfrm>
          <a:graphic>
            <a:graphicData uri="http://schemas.openxmlformats.org/drawingml/2006/chart">
              <c:chart xmlns:c="http://schemas.openxmlformats.org/drawingml/2006/chart" xmlns:r="http://schemas.openxmlformats.org/officeDocument/2006/relationships" r:id="rId4"/>
            </a:graphicData>
          </a:graphic>
        </p:graphicFrame>
        <p:sp>
          <p:nvSpPr>
            <p:cNvPr id="20" name="Textfeld 19"/>
            <p:cNvSpPr txBox="1"/>
            <p:nvPr/>
          </p:nvSpPr>
          <p:spPr>
            <a:xfrm>
              <a:off x="6945871" y="2202225"/>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28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33</a:t>
              </a:r>
              <a:r>
                <a:rPr lang="en-US" sz="20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2000" dirty="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1" name="Ellipse 20"/>
            <p:cNvSpPr/>
            <p:nvPr/>
          </p:nvSpPr>
          <p:spPr>
            <a:xfrm>
              <a:off x="8061067" y="1893854"/>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03</a:t>
              </a:r>
              <a:endParaRPr lang="en-US" sz="1600" dirty="0">
                <a:ea typeface="Open Sans Light" panose="020B0306030504020204" pitchFamily="34" charset="0"/>
                <a:cs typeface="Open Sans Light" panose="020B0306030504020204" pitchFamily="34" charset="0"/>
              </a:endParaRPr>
            </a:p>
          </p:txBody>
        </p:sp>
        <p:sp>
          <p:nvSpPr>
            <p:cNvPr id="22" name="Gleichschenkliges Dreieck 21"/>
            <p:cNvSpPr/>
            <p:nvPr/>
          </p:nvSpPr>
          <p:spPr>
            <a:xfrm rot="10800000">
              <a:off x="7498564" y="3798738"/>
              <a:ext cx="252244" cy="21745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grpSp>
        <p:nvGrpSpPr>
          <p:cNvPr id="23" name="Gruppieren 22"/>
          <p:cNvGrpSpPr/>
          <p:nvPr/>
        </p:nvGrpSpPr>
        <p:grpSpPr>
          <a:xfrm>
            <a:off x="6822053" y="2394348"/>
            <a:ext cx="1984273" cy="1621843"/>
            <a:chOff x="8991052" y="1796880"/>
            <a:chExt cx="2715257" cy="2219311"/>
          </a:xfrm>
        </p:grpSpPr>
        <p:graphicFrame>
          <p:nvGraphicFramePr>
            <p:cNvPr id="24" name="Diagramm 23"/>
            <p:cNvGraphicFramePr/>
            <p:nvPr>
              <p:extLst>
                <p:ext uri="{D42A27DB-BD31-4B8C-83A1-F6EECF244321}">
                  <p14:modId xmlns:p14="http://schemas.microsoft.com/office/powerpoint/2010/main" val="1484807447"/>
                </p:ext>
              </p:extLst>
            </p:nvPr>
          </p:nvGraphicFramePr>
          <p:xfrm>
            <a:off x="8991052" y="1796880"/>
            <a:ext cx="2715257" cy="2219311"/>
          </p:xfrm>
          <a:graphic>
            <a:graphicData uri="http://schemas.openxmlformats.org/drawingml/2006/chart">
              <c:chart xmlns:c="http://schemas.openxmlformats.org/drawingml/2006/chart" xmlns:r="http://schemas.openxmlformats.org/officeDocument/2006/relationships" r:id="rId5"/>
            </a:graphicData>
          </a:graphic>
        </p:graphicFrame>
        <p:sp>
          <p:nvSpPr>
            <p:cNvPr id="25" name="Textfeld 24"/>
            <p:cNvSpPr txBox="1"/>
            <p:nvPr/>
          </p:nvSpPr>
          <p:spPr>
            <a:xfrm>
              <a:off x="9673422" y="2202225"/>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28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97</a:t>
              </a:r>
              <a:r>
                <a:rPr lang="en-US" sz="20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2000" dirty="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6" name="Ellipse 25"/>
            <p:cNvSpPr/>
            <p:nvPr/>
          </p:nvSpPr>
          <p:spPr>
            <a:xfrm>
              <a:off x="10750392" y="1893854"/>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04</a:t>
              </a:r>
              <a:endParaRPr lang="en-US" sz="1600" dirty="0">
                <a:ea typeface="Open Sans Light" panose="020B0306030504020204" pitchFamily="34" charset="0"/>
                <a:cs typeface="Open Sans Light" panose="020B0306030504020204" pitchFamily="34" charset="0"/>
              </a:endParaRPr>
            </a:p>
          </p:txBody>
        </p:sp>
        <p:sp>
          <p:nvSpPr>
            <p:cNvPr id="27" name="Gleichschenkliges Dreieck 26"/>
            <p:cNvSpPr/>
            <p:nvPr/>
          </p:nvSpPr>
          <p:spPr>
            <a:xfrm rot="10800000">
              <a:off x="10226114" y="3798739"/>
              <a:ext cx="252244" cy="217452"/>
            </a:xfrm>
            <a:prstGeom prst="triangl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pic>
        <p:nvPicPr>
          <p:cNvPr id="28" name="PL Logo"/>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grpSp>
        <p:nvGrpSpPr>
          <p:cNvPr id="30"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31" name="Rechteck 30"/>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2" name="Gruppieren 31"/>
            <p:cNvGrpSpPr/>
            <p:nvPr/>
          </p:nvGrpSpPr>
          <p:grpSpPr bwMode="gray">
            <a:xfrm>
              <a:off x="9144000" y="569121"/>
              <a:ext cx="297657" cy="962022"/>
              <a:chOff x="9144000" y="569121"/>
              <a:chExt cx="297657" cy="962022"/>
            </a:xfrm>
          </p:grpSpPr>
          <p:cxnSp>
            <p:nvCxnSpPr>
              <p:cNvPr id="33" name="Gerade Verbindung 32"/>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4" name="Gerade Verbindung 33"/>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5" name="Gerade Verbindung 34"/>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hteck 27"/>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7" name="Gruppieren 6"/>
          <p:cNvGrpSpPr/>
          <p:nvPr/>
        </p:nvGrpSpPr>
        <p:grpSpPr>
          <a:xfrm>
            <a:off x="396875" y="4730007"/>
            <a:ext cx="8351126" cy="1083437"/>
            <a:chOff x="672312" y="4401775"/>
            <a:chExt cx="10881137" cy="1411669"/>
          </a:xfrm>
        </p:grpSpPr>
        <p:sp>
          <p:nvSpPr>
            <p:cNvPr id="3" name="Rechteck 2"/>
            <p:cNvSpPr/>
            <p:nvPr/>
          </p:nvSpPr>
          <p:spPr>
            <a:xfrm>
              <a:off x="672312" y="4401775"/>
              <a:ext cx="2211417" cy="141166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77%</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a:t>
              </a:r>
              <a:endParaRPr lang="en-US" sz="1400" dirty="0">
                <a:ea typeface="Open Sans Light" panose="020B0306030504020204" pitchFamily="34" charset="0"/>
                <a:cs typeface="Open Sans Light" panose="020B0306030504020204" pitchFamily="34" charset="0"/>
              </a:endParaRPr>
            </a:p>
          </p:txBody>
        </p:sp>
        <p:sp>
          <p:nvSpPr>
            <p:cNvPr id="4" name="Rechteck 3"/>
            <p:cNvSpPr/>
            <p:nvPr/>
          </p:nvSpPr>
          <p:spPr>
            <a:xfrm>
              <a:off x="3525092" y="4401775"/>
              <a:ext cx="2211417" cy="141166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60%</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a:t>
              </a:r>
              <a:endParaRPr lang="en-US" sz="1400" dirty="0">
                <a:ea typeface="Open Sans Light" panose="020B0306030504020204" pitchFamily="34" charset="0"/>
                <a:cs typeface="Open Sans Light" panose="020B0306030504020204" pitchFamily="34" charset="0"/>
              </a:endParaRPr>
            </a:p>
          </p:txBody>
        </p:sp>
        <p:sp>
          <p:nvSpPr>
            <p:cNvPr id="5" name="Rechteck 4"/>
            <p:cNvSpPr/>
            <p:nvPr/>
          </p:nvSpPr>
          <p:spPr>
            <a:xfrm>
              <a:off x="6480877" y="4401775"/>
              <a:ext cx="2211417" cy="141166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33%</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a:t>
              </a:r>
              <a:endParaRPr lang="en-US" sz="1400" dirty="0">
                <a:ea typeface="Open Sans Light" panose="020B0306030504020204" pitchFamily="34" charset="0"/>
                <a:cs typeface="Open Sans Light" panose="020B0306030504020204" pitchFamily="34" charset="0"/>
              </a:endParaRPr>
            </a:p>
          </p:txBody>
        </p:sp>
        <p:sp>
          <p:nvSpPr>
            <p:cNvPr id="6" name="Rechteck 5"/>
            <p:cNvSpPr/>
            <p:nvPr/>
          </p:nvSpPr>
          <p:spPr>
            <a:xfrm>
              <a:off x="9342032" y="4401775"/>
              <a:ext cx="2211417" cy="141166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97%</a:t>
              </a:r>
            </a:p>
            <a:p>
              <a:pPr algn="ctr">
                <a:lnSpc>
                  <a:spcPct val="90000"/>
                </a:lnSpc>
                <a:spcAft>
                  <a:spcPts val="1000"/>
                </a:spcAft>
              </a:pPr>
              <a:r>
                <a:rPr lang="en-US" sz="1400" dirty="0" smtClean="0">
                  <a:ea typeface="Open Sans Light" panose="020B0306030504020204" pitchFamily="34" charset="0"/>
                  <a:cs typeface="Open Sans Light" panose="020B0306030504020204" pitchFamily="34" charset="0"/>
                </a:rPr>
                <a:t>This text can be replaced with your </a:t>
              </a:r>
              <a:br>
                <a:rPr lang="en-US" sz="1400" dirty="0" smtClean="0">
                  <a:ea typeface="Open Sans Light" panose="020B0306030504020204" pitchFamily="34" charset="0"/>
                  <a:cs typeface="Open Sans Light" panose="020B0306030504020204" pitchFamily="34" charset="0"/>
                </a:rPr>
              </a:br>
              <a:r>
                <a:rPr lang="en-US" sz="1400" dirty="0" smtClean="0">
                  <a:ea typeface="Open Sans Light" panose="020B0306030504020204" pitchFamily="34" charset="0"/>
                  <a:cs typeface="Open Sans Light" panose="020B0306030504020204" pitchFamily="34" charset="0"/>
                </a:rPr>
                <a:t>own text. </a:t>
              </a:r>
              <a:endParaRPr lang="en-US" sz="1400" dirty="0">
                <a:ea typeface="Open Sans Light" panose="020B0306030504020204" pitchFamily="34" charset="0"/>
                <a:cs typeface="Open Sans Light" panose="020B0306030504020204" pitchFamily="34" charset="0"/>
              </a:endParaRPr>
            </a:p>
          </p:txBody>
        </p:sp>
      </p:grpSp>
      <p:grpSp>
        <p:nvGrpSpPr>
          <p:cNvPr id="8" name="Gruppieren 7"/>
          <p:cNvGrpSpPr/>
          <p:nvPr/>
        </p:nvGrpSpPr>
        <p:grpSpPr>
          <a:xfrm>
            <a:off x="124620" y="2183907"/>
            <a:ext cx="2241742" cy="1832284"/>
            <a:chOff x="466112" y="1796880"/>
            <a:chExt cx="2715257" cy="2219311"/>
          </a:xfrm>
        </p:grpSpPr>
        <p:sp>
          <p:nvSpPr>
            <p:cNvPr id="9" name="Ellipse 8"/>
            <p:cNvSpPr/>
            <p:nvPr/>
          </p:nvSpPr>
          <p:spPr>
            <a:xfrm>
              <a:off x="1080305" y="2193380"/>
              <a:ext cx="1476530" cy="1476528"/>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4000" dirty="0" smtClean="0">
                <a:solidFill>
                  <a:schemeClr val="accent3"/>
                </a:solidFill>
                <a:latin typeface="Bebas Neue" panose="020B0506020202020201" pitchFamily="34" charset="0"/>
              </a:endParaRPr>
            </a:p>
          </p:txBody>
        </p:sp>
        <p:graphicFrame>
          <p:nvGraphicFramePr>
            <p:cNvPr id="10" name="Diagramm 9"/>
            <p:cNvGraphicFramePr/>
            <p:nvPr>
              <p:extLst>
                <p:ext uri="{D42A27DB-BD31-4B8C-83A1-F6EECF244321}">
                  <p14:modId xmlns:p14="http://schemas.microsoft.com/office/powerpoint/2010/main" val="2819030240"/>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2"/>
            </a:graphicData>
          </a:graphic>
        </p:graphicFrame>
        <p:sp>
          <p:nvSpPr>
            <p:cNvPr id="11" name="Gleichschenkliges Dreieck 10"/>
            <p:cNvSpPr/>
            <p:nvPr/>
          </p:nvSpPr>
          <p:spPr>
            <a:xfrm rot="10800000">
              <a:off x="1692448" y="3798739"/>
              <a:ext cx="252244" cy="21745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2" name="Ellipse 11"/>
            <p:cNvSpPr/>
            <p:nvPr/>
          </p:nvSpPr>
          <p:spPr>
            <a:xfrm>
              <a:off x="2314401" y="2517267"/>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000" dirty="0" smtClean="0">
                  <a:ea typeface="Open Sans Light" panose="020B0306030504020204" pitchFamily="34" charset="0"/>
                  <a:cs typeface="Open Sans Light" panose="020B0306030504020204" pitchFamily="34" charset="0"/>
                </a:rPr>
                <a:t>1</a:t>
              </a:r>
              <a:endParaRPr lang="en-US" sz="2000" dirty="0">
                <a:ea typeface="Open Sans Light" panose="020B0306030504020204" pitchFamily="34" charset="0"/>
                <a:cs typeface="Open Sans Light" panose="020B0306030504020204" pitchFamily="34" charset="0"/>
              </a:endParaRPr>
            </a:p>
          </p:txBody>
        </p:sp>
      </p:grpSp>
      <p:grpSp>
        <p:nvGrpSpPr>
          <p:cNvPr id="13" name="Gruppieren 12"/>
          <p:cNvGrpSpPr/>
          <p:nvPr/>
        </p:nvGrpSpPr>
        <p:grpSpPr>
          <a:xfrm>
            <a:off x="2314090" y="2183907"/>
            <a:ext cx="2241742" cy="1832284"/>
            <a:chOff x="3273172" y="1796880"/>
            <a:chExt cx="2715257" cy="2219311"/>
          </a:xfrm>
        </p:grpSpPr>
        <p:sp>
          <p:nvSpPr>
            <p:cNvPr id="14" name="Ellipse 13"/>
            <p:cNvSpPr/>
            <p:nvPr/>
          </p:nvSpPr>
          <p:spPr>
            <a:xfrm>
              <a:off x="3892535" y="2193380"/>
              <a:ext cx="1476530" cy="1476528"/>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4000" dirty="0" smtClean="0">
                <a:solidFill>
                  <a:schemeClr val="accent3"/>
                </a:solidFill>
                <a:latin typeface="Bebas Neue" panose="020B0506020202020201" pitchFamily="34" charset="0"/>
              </a:endParaRPr>
            </a:p>
          </p:txBody>
        </p:sp>
        <p:graphicFrame>
          <p:nvGraphicFramePr>
            <p:cNvPr id="15" name="Diagramm 14"/>
            <p:cNvGraphicFramePr/>
            <p:nvPr>
              <p:extLst>
                <p:ext uri="{D42A27DB-BD31-4B8C-83A1-F6EECF244321}">
                  <p14:modId xmlns:p14="http://schemas.microsoft.com/office/powerpoint/2010/main" val="1841898331"/>
                </p:ext>
              </p:extLst>
            </p:nvPr>
          </p:nvGraphicFramePr>
          <p:xfrm>
            <a:off x="3273172" y="1796880"/>
            <a:ext cx="2715257" cy="2219311"/>
          </p:xfrm>
          <a:graphic>
            <a:graphicData uri="http://schemas.openxmlformats.org/drawingml/2006/chart">
              <c:chart xmlns:c="http://schemas.openxmlformats.org/drawingml/2006/chart" xmlns:r="http://schemas.openxmlformats.org/officeDocument/2006/relationships" r:id="rId3"/>
            </a:graphicData>
          </a:graphic>
        </p:graphicFrame>
        <p:sp>
          <p:nvSpPr>
            <p:cNvPr id="16" name="Gleichschenkliges Dreieck 15"/>
            <p:cNvSpPr/>
            <p:nvPr/>
          </p:nvSpPr>
          <p:spPr>
            <a:xfrm rot="10800000">
              <a:off x="4504679" y="3798739"/>
              <a:ext cx="252244" cy="217452"/>
            </a:xfrm>
            <a:prstGeom prs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7" name="Ellipse 16"/>
            <p:cNvSpPr/>
            <p:nvPr/>
          </p:nvSpPr>
          <p:spPr>
            <a:xfrm>
              <a:off x="5126631" y="2517267"/>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2</a:t>
              </a:r>
              <a:endParaRPr lang="en-US" sz="2000" dirty="0">
                <a:ea typeface="Open Sans Light" panose="020B0306030504020204" pitchFamily="34" charset="0"/>
                <a:cs typeface="Open Sans Light" panose="020B0306030504020204" pitchFamily="34" charset="0"/>
              </a:endParaRPr>
            </a:p>
          </p:txBody>
        </p:sp>
      </p:grpSp>
      <p:grpSp>
        <p:nvGrpSpPr>
          <p:cNvPr id="18" name="Gruppieren 17"/>
          <p:cNvGrpSpPr/>
          <p:nvPr/>
        </p:nvGrpSpPr>
        <p:grpSpPr>
          <a:xfrm>
            <a:off x="4570564" y="2183907"/>
            <a:ext cx="2241742" cy="1832284"/>
            <a:chOff x="6267057" y="1796880"/>
            <a:chExt cx="2715257" cy="2219311"/>
          </a:xfrm>
        </p:grpSpPr>
        <p:sp>
          <p:nvSpPr>
            <p:cNvPr id="19" name="Ellipse 18"/>
            <p:cNvSpPr/>
            <p:nvPr/>
          </p:nvSpPr>
          <p:spPr>
            <a:xfrm>
              <a:off x="6886420" y="2193380"/>
              <a:ext cx="1476530" cy="1476528"/>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4000" dirty="0" smtClean="0">
                <a:solidFill>
                  <a:schemeClr val="accent3"/>
                </a:solidFill>
                <a:latin typeface="Bebas Neue" panose="020B0506020202020201" pitchFamily="34" charset="0"/>
              </a:endParaRPr>
            </a:p>
          </p:txBody>
        </p:sp>
        <p:graphicFrame>
          <p:nvGraphicFramePr>
            <p:cNvPr id="20" name="Diagramm 19"/>
            <p:cNvGraphicFramePr/>
            <p:nvPr>
              <p:extLst>
                <p:ext uri="{D42A27DB-BD31-4B8C-83A1-F6EECF244321}">
                  <p14:modId xmlns:p14="http://schemas.microsoft.com/office/powerpoint/2010/main" val="3264647846"/>
                </p:ext>
              </p:extLst>
            </p:nvPr>
          </p:nvGraphicFramePr>
          <p:xfrm>
            <a:off x="6267057" y="1796880"/>
            <a:ext cx="2715257" cy="2219311"/>
          </p:xfrm>
          <a:graphic>
            <a:graphicData uri="http://schemas.openxmlformats.org/drawingml/2006/chart">
              <c:chart xmlns:c="http://schemas.openxmlformats.org/drawingml/2006/chart" xmlns:r="http://schemas.openxmlformats.org/officeDocument/2006/relationships" r:id="rId4"/>
            </a:graphicData>
          </a:graphic>
        </p:graphicFrame>
        <p:sp>
          <p:nvSpPr>
            <p:cNvPr id="21" name="Gleichschenkliges Dreieck 20"/>
            <p:cNvSpPr/>
            <p:nvPr/>
          </p:nvSpPr>
          <p:spPr>
            <a:xfrm rot="10800000">
              <a:off x="7498564" y="3798738"/>
              <a:ext cx="252244" cy="21745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2" name="Ellipse 21"/>
            <p:cNvSpPr/>
            <p:nvPr/>
          </p:nvSpPr>
          <p:spPr>
            <a:xfrm>
              <a:off x="8120516" y="2517267"/>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3</a:t>
              </a:r>
              <a:endParaRPr lang="en-US" sz="2000" dirty="0">
                <a:ea typeface="Open Sans Light" panose="020B0306030504020204" pitchFamily="34" charset="0"/>
                <a:cs typeface="Open Sans Light" panose="020B0306030504020204" pitchFamily="34" charset="0"/>
              </a:endParaRPr>
            </a:p>
          </p:txBody>
        </p:sp>
      </p:grpSp>
      <p:grpSp>
        <p:nvGrpSpPr>
          <p:cNvPr id="23" name="Gruppieren 22"/>
          <p:cNvGrpSpPr/>
          <p:nvPr/>
        </p:nvGrpSpPr>
        <p:grpSpPr>
          <a:xfrm>
            <a:off x="6778513" y="2183907"/>
            <a:ext cx="2241742" cy="1832284"/>
            <a:chOff x="8991052" y="1796880"/>
            <a:chExt cx="2715257" cy="2219311"/>
          </a:xfrm>
        </p:grpSpPr>
        <p:sp>
          <p:nvSpPr>
            <p:cNvPr id="24" name="Ellipse 23"/>
            <p:cNvSpPr/>
            <p:nvPr/>
          </p:nvSpPr>
          <p:spPr>
            <a:xfrm>
              <a:off x="9613971" y="2193380"/>
              <a:ext cx="1476530" cy="1476528"/>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4000" dirty="0" smtClean="0">
                <a:solidFill>
                  <a:schemeClr val="accent3"/>
                </a:solidFill>
                <a:latin typeface="Bebas Neue" panose="020B0506020202020201" pitchFamily="34" charset="0"/>
              </a:endParaRPr>
            </a:p>
          </p:txBody>
        </p:sp>
        <p:graphicFrame>
          <p:nvGraphicFramePr>
            <p:cNvPr id="25" name="Diagramm 24"/>
            <p:cNvGraphicFramePr/>
            <p:nvPr>
              <p:extLst>
                <p:ext uri="{D42A27DB-BD31-4B8C-83A1-F6EECF244321}">
                  <p14:modId xmlns:p14="http://schemas.microsoft.com/office/powerpoint/2010/main" val="2302197497"/>
                </p:ext>
              </p:extLst>
            </p:nvPr>
          </p:nvGraphicFramePr>
          <p:xfrm>
            <a:off x="8991052" y="1796880"/>
            <a:ext cx="2715257" cy="2219311"/>
          </p:xfrm>
          <a:graphic>
            <a:graphicData uri="http://schemas.openxmlformats.org/drawingml/2006/chart">
              <c:chart xmlns:c="http://schemas.openxmlformats.org/drawingml/2006/chart" xmlns:r="http://schemas.openxmlformats.org/officeDocument/2006/relationships" r:id="rId5"/>
            </a:graphicData>
          </a:graphic>
        </p:graphicFrame>
        <p:sp>
          <p:nvSpPr>
            <p:cNvPr id="26" name="Gleichschenkliges Dreieck 25"/>
            <p:cNvSpPr/>
            <p:nvPr/>
          </p:nvSpPr>
          <p:spPr>
            <a:xfrm rot="10800000">
              <a:off x="10226114" y="3798739"/>
              <a:ext cx="252244" cy="217452"/>
            </a:xfrm>
            <a:prstGeom prst="triangl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7" name="Ellipse 26"/>
            <p:cNvSpPr/>
            <p:nvPr/>
          </p:nvSpPr>
          <p:spPr>
            <a:xfrm>
              <a:off x="10848067" y="2517267"/>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4</a:t>
              </a:r>
              <a:endParaRPr lang="en-US" sz="2000" dirty="0">
                <a:ea typeface="Open Sans Light" panose="020B0306030504020204" pitchFamily="34" charset="0"/>
                <a:cs typeface="Open Sans Light" panose="020B0306030504020204" pitchFamily="34" charset="0"/>
              </a:endParaRPr>
            </a:p>
          </p:txBody>
        </p:sp>
      </p:grpSp>
      <p:grpSp>
        <p:nvGrpSpPr>
          <p:cNvPr id="29"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30" name="Rechteck 2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1" name="Gruppieren 30"/>
            <p:cNvGrpSpPr/>
            <p:nvPr/>
          </p:nvGrpSpPr>
          <p:grpSpPr bwMode="gray">
            <a:xfrm>
              <a:off x="9144000" y="569121"/>
              <a:ext cx="297657" cy="962022"/>
              <a:chOff x="9144000" y="569121"/>
              <a:chExt cx="297657" cy="962022"/>
            </a:xfrm>
          </p:grpSpPr>
          <p:cxnSp>
            <p:nvCxnSpPr>
              <p:cNvPr id="32" name="Gerade Verbindung 31"/>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3" name="Gerade Verbindung 32"/>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4" name="Gerade Verbindung 33"/>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hteck 26"/>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504847" y="4706979"/>
            <a:ext cx="1649926" cy="1236624"/>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4" name="Rechteck 3"/>
          <p:cNvSpPr/>
          <p:nvPr/>
        </p:nvSpPr>
        <p:spPr bwMode="gray">
          <a:xfrm>
            <a:off x="2647523" y="4706978"/>
            <a:ext cx="1649926" cy="1236624"/>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5" name="Rechteck 4"/>
          <p:cNvSpPr/>
          <p:nvPr/>
        </p:nvSpPr>
        <p:spPr bwMode="gray">
          <a:xfrm>
            <a:off x="4822994" y="4706978"/>
            <a:ext cx="1649926" cy="1236624"/>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6" name="Rechteck 5"/>
          <p:cNvSpPr/>
          <p:nvPr/>
        </p:nvSpPr>
        <p:spPr bwMode="gray">
          <a:xfrm>
            <a:off x="6989227" y="4706977"/>
            <a:ext cx="1649926" cy="1236623"/>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grpSp>
        <p:nvGrpSpPr>
          <p:cNvPr id="7" name="Gruppieren 6"/>
          <p:cNvGrpSpPr/>
          <p:nvPr/>
        </p:nvGrpSpPr>
        <p:grpSpPr>
          <a:xfrm>
            <a:off x="247973" y="2088678"/>
            <a:ext cx="2163673" cy="2041362"/>
            <a:chOff x="644766" y="1455832"/>
            <a:chExt cx="2834436" cy="2674208"/>
          </a:xfrm>
        </p:grpSpPr>
        <p:graphicFrame>
          <p:nvGraphicFramePr>
            <p:cNvPr id="8" name="Diagramm 7"/>
            <p:cNvGraphicFramePr/>
            <p:nvPr>
              <p:extLst>
                <p:ext uri="{D42A27DB-BD31-4B8C-83A1-F6EECF244321}">
                  <p14:modId xmlns:p14="http://schemas.microsoft.com/office/powerpoint/2010/main" val="3003325144"/>
                </p:ext>
              </p:extLst>
            </p:nvPr>
          </p:nvGraphicFramePr>
          <p:xfrm>
            <a:off x="644766" y="1455832"/>
            <a:ext cx="2834436" cy="2674208"/>
          </p:xfrm>
          <a:graphic>
            <a:graphicData uri="http://schemas.openxmlformats.org/drawingml/2006/chart">
              <c:chart xmlns:c="http://schemas.openxmlformats.org/drawingml/2006/chart" xmlns:r="http://schemas.openxmlformats.org/officeDocument/2006/relationships" r:id="rId2"/>
            </a:graphicData>
          </a:graphic>
        </p:graphicFrame>
        <p:grpSp>
          <p:nvGrpSpPr>
            <p:cNvPr id="9" name="Gruppieren 8"/>
            <p:cNvGrpSpPr/>
            <p:nvPr/>
          </p:nvGrpSpPr>
          <p:grpSpPr>
            <a:xfrm>
              <a:off x="1211245" y="1942465"/>
              <a:ext cx="1701478" cy="1700942"/>
              <a:chOff x="967831" y="2012903"/>
              <a:chExt cx="1701478" cy="1700942"/>
            </a:xfrm>
          </p:grpSpPr>
          <p:sp>
            <p:nvSpPr>
              <p:cNvPr id="10" name="Textfeld 9"/>
              <p:cNvSpPr txBox="1"/>
              <p:nvPr/>
            </p:nvSpPr>
            <p:spPr>
              <a:xfrm>
                <a:off x="967831" y="2012903"/>
                <a:ext cx="1701478" cy="1700942"/>
              </a:xfrm>
              <a:prstGeom prst="ellipse">
                <a:avLst/>
              </a:prstGeom>
              <a:solidFill>
                <a:schemeClr val="accent3">
                  <a:alpha val="77000"/>
                </a:schemeClr>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1" name="Textfeld 10"/>
              <p:cNvSpPr txBox="1"/>
              <p:nvPr/>
            </p:nvSpPr>
            <p:spPr>
              <a:xfrm>
                <a:off x="1139756" y="2184774"/>
                <a:ext cx="1357628" cy="1357200"/>
              </a:xfrm>
              <a:prstGeom prst="ellipse">
                <a:avLst/>
              </a:prstGeom>
              <a:solidFill>
                <a:schemeClr val="accent3"/>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grpSp>
        <p:nvGrpSpPr>
          <p:cNvPr id="12" name="Gruppieren 11"/>
          <p:cNvGrpSpPr/>
          <p:nvPr/>
        </p:nvGrpSpPr>
        <p:grpSpPr>
          <a:xfrm>
            <a:off x="6732353" y="2088678"/>
            <a:ext cx="2163673" cy="2041362"/>
            <a:chOff x="644766" y="1455832"/>
            <a:chExt cx="2834436" cy="2674208"/>
          </a:xfrm>
        </p:grpSpPr>
        <p:graphicFrame>
          <p:nvGraphicFramePr>
            <p:cNvPr id="13" name="Diagramm 12"/>
            <p:cNvGraphicFramePr/>
            <p:nvPr>
              <p:extLst>
                <p:ext uri="{D42A27DB-BD31-4B8C-83A1-F6EECF244321}">
                  <p14:modId xmlns:p14="http://schemas.microsoft.com/office/powerpoint/2010/main" val="2100622217"/>
                </p:ext>
              </p:extLst>
            </p:nvPr>
          </p:nvGraphicFramePr>
          <p:xfrm>
            <a:off x="644766" y="1455832"/>
            <a:ext cx="2834436" cy="2674208"/>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uppieren 13"/>
            <p:cNvGrpSpPr/>
            <p:nvPr/>
          </p:nvGrpSpPr>
          <p:grpSpPr>
            <a:xfrm>
              <a:off x="1211245" y="1942465"/>
              <a:ext cx="1701478" cy="1700942"/>
              <a:chOff x="967831" y="2012903"/>
              <a:chExt cx="1701478" cy="1700942"/>
            </a:xfrm>
          </p:grpSpPr>
          <p:sp>
            <p:nvSpPr>
              <p:cNvPr id="15" name="Textfeld 14"/>
              <p:cNvSpPr txBox="1"/>
              <p:nvPr/>
            </p:nvSpPr>
            <p:spPr>
              <a:xfrm>
                <a:off x="967831" y="2012903"/>
                <a:ext cx="1701478" cy="1700942"/>
              </a:xfrm>
              <a:prstGeom prst="ellipse">
                <a:avLst/>
              </a:prstGeom>
              <a:solidFill>
                <a:schemeClr val="tx2">
                  <a:alpha val="77000"/>
                </a:schemeClr>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6" name="Textfeld 15"/>
              <p:cNvSpPr txBox="1"/>
              <p:nvPr/>
            </p:nvSpPr>
            <p:spPr>
              <a:xfrm>
                <a:off x="1139756" y="2184774"/>
                <a:ext cx="1357628" cy="1357200"/>
              </a:xfrm>
              <a:prstGeom prst="ellipse">
                <a:avLst/>
              </a:prstGeom>
              <a:solidFill>
                <a:schemeClr val="tx2"/>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60</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grpSp>
        <p:nvGrpSpPr>
          <p:cNvPr id="17" name="Gruppieren 16"/>
          <p:cNvGrpSpPr/>
          <p:nvPr/>
        </p:nvGrpSpPr>
        <p:grpSpPr>
          <a:xfrm>
            <a:off x="4566120" y="2088678"/>
            <a:ext cx="2163673" cy="2041362"/>
            <a:chOff x="644766" y="1455832"/>
            <a:chExt cx="2834436" cy="2674208"/>
          </a:xfrm>
        </p:grpSpPr>
        <p:graphicFrame>
          <p:nvGraphicFramePr>
            <p:cNvPr id="18" name="Diagramm 17"/>
            <p:cNvGraphicFramePr/>
            <p:nvPr>
              <p:extLst>
                <p:ext uri="{D42A27DB-BD31-4B8C-83A1-F6EECF244321}">
                  <p14:modId xmlns:p14="http://schemas.microsoft.com/office/powerpoint/2010/main" val="1351509434"/>
                </p:ext>
              </p:extLst>
            </p:nvPr>
          </p:nvGraphicFramePr>
          <p:xfrm>
            <a:off x="644766" y="1455832"/>
            <a:ext cx="2834436" cy="2674208"/>
          </p:xfrm>
          <a:graphic>
            <a:graphicData uri="http://schemas.openxmlformats.org/drawingml/2006/chart">
              <c:chart xmlns:c="http://schemas.openxmlformats.org/drawingml/2006/chart" xmlns:r="http://schemas.openxmlformats.org/officeDocument/2006/relationships" r:id="rId4"/>
            </a:graphicData>
          </a:graphic>
        </p:graphicFrame>
        <p:grpSp>
          <p:nvGrpSpPr>
            <p:cNvPr id="19" name="Gruppieren 18"/>
            <p:cNvGrpSpPr/>
            <p:nvPr/>
          </p:nvGrpSpPr>
          <p:grpSpPr>
            <a:xfrm>
              <a:off x="1211245" y="1942465"/>
              <a:ext cx="1701478" cy="1700942"/>
              <a:chOff x="967831" y="2012903"/>
              <a:chExt cx="1701478" cy="1700942"/>
            </a:xfrm>
          </p:grpSpPr>
          <p:sp>
            <p:nvSpPr>
              <p:cNvPr id="20" name="Textfeld 19"/>
              <p:cNvSpPr txBox="1"/>
              <p:nvPr/>
            </p:nvSpPr>
            <p:spPr>
              <a:xfrm>
                <a:off x="967831" y="2012903"/>
                <a:ext cx="1701478" cy="1700942"/>
              </a:xfrm>
              <a:prstGeom prst="ellipse">
                <a:avLst/>
              </a:prstGeom>
              <a:solidFill>
                <a:schemeClr val="accent1">
                  <a:alpha val="77000"/>
                </a:schemeClr>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1" name="Textfeld 20"/>
              <p:cNvSpPr txBox="1"/>
              <p:nvPr/>
            </p:nvSpPr>
            <p:spPr>
              <a:xfrm>
                <a:off x="1139756" y="2184774"/>
                <a:ext cx="1357628" cy="1357200"/>
              </a:xfrm>
              <a:prstGeom prst="ellipse">
                <a:avLst/>
              </a:prstGeom>
              <a:solidFill>
                <a:schemeClr val="accent1"/>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65</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grpSp>
        <p:nvGrpSpPr>
          <p:cNvPr id="22" name="Gruppieren 21"/>
          <p:cNvGrpSpPr/>
          <p:nvPr/>
        </p:nvGrpSpPr>
        <p:grpSpPr>
          <a:xfrm>
            <a:off x="2390649" y="2088678"/>
            <a:ext cx="2163673" cy="2041362"/>
            <a:chOff x="3255534" y="1455832"/>
            <a:chExt cx="2834436" cy="2674208"/>
          </a:xfrm>
        </p:grpSpPr>
        <p:graphicFrame>
          <p:nvGraphicFramePr>
            <p:cNvPr id="23" name="Diagramm 22"/>
            <p:cNvGraphicFramePr/>
            <p:nvPr>
              <p:extLst>
                <p:ext uri="{D42A27DB-BD31-4B8C-83A1-F6EECF244321}">
                  <p14:modId xmlns:p14="http://schemas.microsoft.com/office/powerpoint/2010/main" val="1966303161"/>
                </p:ext>
              </p:extLst>
            </p:nvPr>
          </p:nvGraphicFramePr>
          <p:xfrm>
            <a:off x="3255534" y="1455832"/>
            <a:ext cx="2834436" cy="2674208"/>
          </p:xfrm>
          <a:graphic>
            <a:graphicData uri="http://schemas.openxmlformats.org/drawingml/2006/chart">
              <c:chart xmlns:c="http://schemas.openxmlformats.org/drawingml/2006/chart" xmlns:r="http://schemas.openxmlformats.org/officeDocument/2006/relationships" r:id="rId5"/>
            </a:graphicData>
          </a:graphic>
        </p:graphicFrame>
        <p:grpSp>
          <p:nvGrpSpPr>
            <p:cNvPr id="24" name="Gruppieren 23"/>
            <p:cNvGrpSpPr/>
            <p:nvPr/>
          </p:nvGrpSpPr>
          <p:grpSpPr>
            <a:xfrm>
              <a:off x="3822013" y="1942465"/>
              <a:ext cx="1701478" cy="1700942"/>
              <a:chOff x="967831" y="2012903"/>
              <a:chExt cx="1701478" cy="1700942"/>
            </a:xfrm>
          </p:grpSpPr>
          <p:sp>
            <p:nvSpPr>
              <p:cNvPr id="25" name="Textfeld 24"/>
              <p:cNvSpPr txBox="1"/>
              <p:nvPr/>
            </p:nvSpPr>
            <p:spPr>
              <a:xfrm>
                <a:off x="967831" y="2012903"/>
                <a:ext cx="1701478" cy="1700942"/>
              </a:xfrm>
              <a:prstGeom prst="ellipse">
                <a:avLst/>
              </a:prstGeom>
              <a:solidFill>
                <a:schemeClr val="accent6">
                  <a:alpha val="77000"/>
                </a:schemeClr>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6" name="Textfeld 25"/>
              <p:cNvSpPr txBox="1"/>
              <p:nvPr/>
            </p:nvSpPr>
            <p:spPr>
              <a:xfrm>
                <a:off x="1139756" y="2184774"/>
                <a:ext cx="1357628" cy="1357200"/>
              </a:xfrm>
              <a:prstGeom prst="ellipse">
                <a:avLst/>
              </a:prstGeom>
              <a:solidFill>
                <a:schemeClr val="accent6"/>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grpSp>
        <p:nvGrpSpPr>
          <p:cNvPr id="28"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9" name="Rechteck 28"/>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0" name="Gruppieren 29"/>
            <p:cNvGrpSpPr/>
            <p:nvPr/>
          </p:nvGrpSpPr>
          <p:grpSpPr bwMode="gray">
            <a:xfrm>
              <a:off x="9144000" y="569121"/>
              <a:ext cx="297657" cy="962022"/>
              <a:chOff x="9144000" y="569121"/>
              <a:chExt cx="297657" cy="962022"/>
            </a:xfrm>
          </p:grpSpPr>
          <p:cxnSp>
            <p:nvCxnSpPr>
              <p:cNvPr id="31" name="Gerade Verbindung 30"/>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3" name="Gerade Verbindung 32"/>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hteck 8"/>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10" name="Title"/>
          <p:cNvSpPr>
            <a:spLocks noGrp="1"/>
          </p:cNvSpPr>
          <p:nvPr>
            <p:ph type="title"/>
          </p:nvPr>
        </p:nvSpPr>
        <p:spPr/>
        <p:txBody>
          <a:bodyPr/>
          <a:lstStyle/>
          <a:p>
            <a:r>
              <a:rPr lang="en-US" dirty="0"/>
              <a:t>Infographics – Diagrams </a:t>
            </a:r>
          </a:p>
        </p:txBody>
      </p:sp>
      <p:grpSp>
        <p:nvGrpSpPr>
          <p:cNvPr id="20" name="Gruppieren 19"/>
          <p:cNvGrpSpPr/>
          <p:nvPr/>
        </p:nvGrpSpPr>
        <p:grpSpPr>
          <a:xfrm>
            <a:off x="396000" y="5093993"/>
            <a:ext cx="8344139" cy="711495"/>
            <a:chOff x="396000" y="5093993"/>
            <a:chExt cx="8344139" cy="711495"/>
          </a:xfrm>
        </p:grpSpPr>
        <p:sp>
          <p:nvSpPr>
            <p:cNvPr id="21"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600" dirty="0">
                  <a:solidFill>
                    <a:schemeClr val="tx2">
                      <a:lumMod val="60000"/>
                      <a:lumOff val="40000"/>
                    </a:schemeClr>
                  </a:solidFill>
                  <a:latin typeface="Bebas Neue" panose="020B0506020202020201" pitchFamily="34" charset="0"/>
                </a:rPr>
                <a:t>PLACEHOLDER</a:t>
              </a:r>
              <a:r>
                <a:rPr lang="en-US" sz="1200" dirty="0">
                  <a:solidFill>
                    <a:schemeClr val="bg1"/>
                  </a:solidFill>
                </a:rPr>
                <a:t/>
              </a:r>
              <a:br>
                <a:rPr lang="en-US" sz="1200" dirty="0">
                  <a:solidFill>
                    <a:schemeClr val="bg1"/>
                  </a:solidFill>
                </a:rPr>
              </a:br>
              <a:r>
                <a:rPr lang="en-US" sz="1400" dirty="0">
                  <a:solidFill>
                    <a:schemeClr val="bg1"/>
                  </a:solidFill>
                </a:rPr>
                <a:t>If you don’t want to use the style and size of the fonts as used in this placeholder it is possible to replace it by selecting different options.</a:t>
              </a:r>
            </a:p>
          </p:txBody>
        </p:sp>
        <p:sp>
          <p:nvSpPr>
            <p:cNvPr id="22"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600" dirty="0">
                  <a:solidFill>
                    <a:schemeClr val="tx2"/>
                  </a:solidFill>
                  <a:latin typeface="Bebas Neue" panose="020B0506020202020201" pitchFamily="34" charset="0"/>
                </a:rPr>
                <a:t>PLACEHOLDER</a:t>
              </a:r>
              <a:r>
                <a:rPr lang="en-US" sz="1200" dirty="0">
                  <a:solidFill>
                    <a:schemeClr val="bg1"/>
                  </a:solidFill>
                </a:rPr>
                <a:t/>
              </a:r>
              <a:br>
                <a:rPr lang="en-US" sz="1200" dirty="0">
                  <a:solidFill>
                    <a:schemeClr val="bg1"/>
                  </a:solidFill>
                </a:rPr>
              </a:br>
              <a:r>
                <a:rPr lang="en-US" sz="1400" dirty="0">
                  <a:solidFill>
                    <a:schemeClr val="bg1"/>
                  </a:solidFill>
                </a:rPr>
                <a:t>If you don’t want to use the style and size of the fonts as used in this placeholder it is possible to replace it by selecting different options.</a:t>
              </a:r>
            </a:p>
          </p:txBody>
        </p:sp>
        <p:cxnSp>
          <p:nvCxnSpPr>
            <p:cNvPr id="23" name="Gerade Verbindung 22"/>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graphicFrame>
        <p:nvGraphicFramePr>
          <p:cNvPr id="24" name="Object 2"/>
          <p:cNvGraphicFramePr>
            <a:graphicFrameLocks noChangeAspect="1"/>
          </p:cNvGraphicFramePr>
          <p:nvPr>
            <p:custDataLst>
              <p:tags r:id="rId1"/>
            </p:custDataLst>
            <p:extLst>
              <p:ext uri="{D42A27DB-BD31-4B8C-83A1-F6EECF244321}">
                <p14:modId xmlns:p14="http://schemas.microsoft.com/office/powerpoint/2010/main" val="1377306516"/>
              </p:ext>
            </p:extLst>
          </p:nvPr>
        </p:nvGraphicFramePr>
        <p:xfrm>
          <a:off x="153928" y="1520825"/>
          <a:ext cx="8990072" cy="3615008"/>
        </p:xfrm>
        <a:graphic>
          <a:graphicData uri="http://schemas.openxmlformats.org/drawingml/2006/chart">
            <c:chart xmlns:c="http://schemas.openxmlformats.org/drawingml/2006/chart" xmlns:r="http://schemas.openxmlformats.org/officeDocument/2006/relationships" r:id="rId3"/>
          </a:graphicData>
        </a:graphic>
      </p:graphicFrame>
      <p:cxnSp>
        <p:nvCxnSpPr>
          <p:cNvPr id="27" name="Gerade Verbindung 26"/>
          <p:cNvCxnSpPr/>
          <p:nvPr/>
        </p:nvCxnSpPr>
        <p:spPr bwMode="gray">
          <a:xfrm>
            <a:off x="398199" y="4630049"/>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2" name="Rechteck 11"/>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3" name="Gruppieren 12"/>
            <p:cNvGrpSpPr/>
            <p:nvPr/>
          </p:nvGrpSpPr>
          <p:grpSpPr bwMode="gray">
            <a:xfrm>
              <a:off x="9144000" y="569121"/>
              <a:ext cx="297657" cy="962022"/>
              <a:chOff x="9144000" y="569121"/>
              <a:chExt cx="297657" cy="962022"/>
            </a:xfrm>
          </p:grpSpPr>
          <p:cxnSp>
            <p:nvCxnSpPr>
              <p:cNvPr id="14" name="Gerade Verbindung 13"/>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6" name="Gerade Verbindung 15"/>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782828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hteck 37"/>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504847" y="4706979"/>
            <a:ext cx="1649926" cy="1236624"/>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4" name="Rechteck 3"/>
          <p:cNvSpPr/>
          <p:nvPr/>
        </p:nvSpPr>
        <p:spPr bwMode="gray">
          <a:xfrm>
            <a:off x="2151085" y="4706978"/>
            <a:ext cx="1649926" cy="1236624"/>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5" name="Rechteck 4"/>
          <p:cNvSpPr/>
          <p:nvPr/>
        </p:nvSpPr>
        <p:spPr bwMode="gray">
          <a:xfrm>
            <a:off x="3747743" y="4706978"/>
            <a:ext cx="1649926" cy="1236624"/>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6" name="Rechteck 5"/>
          <p:cNvSpPr/>
          <p:nvPr/>
        </p:nvSpPr>
        <p:spPr bwMode="gray">
          <a:xfrm>
            <a:off x="5298289" y="4706977"/>
            <a:ext cx="1649926" cy="1236623"/>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a:t>
            </a:r>
            <a:endParaRPr lang="en-US" sz="1400" dirty="0">
              <a:solidFill>
                <a:schemeClr val="bg1"/>
              </a:solidFill>
              <a:ea typeface="Open Sans Light" panose="020B0306030504020204" pitchFamily="34" charset="0"/>
              <a:cs typeface="Open Sans Light" panose="020B0306030504020204" pitchFamily="34" charset="0"/>
            </a:endParaRPr>
          </a:p>
        </p:txBody>
      </p:sp>
      <p:grpSp>
        <p:nvGrpSpPr>
          <p:cNvPr id="7" name="Gruppieren 6"/>
          <p:cNvGrpSpPr/>
          <p:nvPr/>
        </p:nvGrpSpPr>
        <p:grpSpPr>
          <a:xfrm>
            <a:off x="300039" y="2432856"/>
            <a:ext cx="8440736" cy="1798873"/>
            <a:chOff x="300039" y="1783272"/>
            <a:chExt cx="11488736" cy="2448457"/>
          </a:xfrm>
        </p:grpSpPr>
        <p:graphicFrame>
          <p:nvGraphicFramePr>
            <p:cNvPr id="8" name="Diagramm 7"/>
            <p:cNvGraphicFramePr/>
            <p:nvPr>
              <p:extLst>
                <p:ext uri="{D42A27DB-BD31-4B8C-83A1-F6EECF244321}">
                  <p14:modId xmlns:p14="http://schemas.microsoft.com/office/powerpoint/2010/main" val="3148167316"/>
                </p:ext>
              </p:extLst>
            </p:nvPr>
          </p:nvGraphicFramePr>
          <p:xfrm>
            <a:off x="300039" y="1783272"/>
            <a:ext cx="2900361" cy="2445982"/>
          </p:xfrm>
          <a:graphic>
            <a:graphicData uri="http://schemas.openxmlformats.org/drawingml/2006/chart">
              <c:chart xmlns:c="http://schemas.openxmlformats.org/drawingml/2006/chart" xmlns:r="http://schemas.openxmlformats.org/officeDocument/2006/relationships" r:id="rId2"/>
            </a:graphicData>
          </a:graphic>
        </p:graphicFrame>
        <p:grpSp>
          <p:nvGrpSpPr>
            <p:cNvPr id="9" name="Gruppieren 8"/>
            <p:cNvGrpSpPr/>
            <p:nvPr/>
          </p:nvGrpSpPr>
          <p:grpSpPr bwMode="gray">
            <a:xfrm>
              <a:off x="1343134" y="2404721"/>
              <a:ext cx="922060" cy="1066412"/>
              <a:chOff x="1343134" y="2155319"/>
              <a:chExt cx="922060" cy="1066412"/>
            </a:xfrm>
          </p:grpSpPr>
          <p:sp>
            <p:nvSpPr>
              <p:cNvPr id="35" name="Freeform 6"/>
              <p:cNvSpPr>
                <a:spLocks/>
              </p:cNvSpPr>
              <p:nvPr/>
            </p:nvSpPr>
            <p:spPr bwMode="gray">
              <a:xfrm rot="10800000">
                <a:off x="1343134" y="2155319"/>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sp>
            <p:nvSpPr>
              <p:cNvPr id="36" name="METRO ICON - traffic"/>
              <p:cNvSpPr>
                <a:spLocks noChangeAspect="1" noEditPoints="1"/>
              </p:cNvSpPr>
              <p:nvPr/>
            </p:nvSpPr>
            <p:spPr bwMode="gray">
              <a:xfrm>
                <a:off x="1553036" y="2543446"/>
                <a:ext cx="502255" cy="461990"/>
              </a:xfrm>
              <a:custGeom>
                <a:avLst/>
                <a:gdLst>
                  <a:gd name="T0" fmla="*/ 166 w 333"/>
                  <a:gd name="T1" fmla="*/ 187 h 306"/>
                  <a:gd name="T2" fmla="*/ 242 w 333"/>
                  <a:gd name="T3" fmla="*/ 155 h 306"/>
                  <a:gd name="T4" fmla="*/ 223 w 333"/>
                  <a:gd name="T5" fmla="*/ 102 h 306"/>
                  <a:gd name="T6" fmla="*/ 166 w 333"/>
                  <a:gd name="T7" fmla="*/ 124 h 306"/>
                  <a:gd name="T8" fmla="*/ 109 w 333"/>
                  <a:gd name="T9" fmla="*/ 102 h 306"/>
                  <a:gd name="T10" fmla="*/ 90 w 333"/>
                  <a:gd name="T11" fmla="*/ 155 h 306"/>
                  <a:gd name="T12" fmla="*/ 166 w 333"/>
                  <a:gd name="T13" fmla="*/ 187 h 306"/>
                  <a:gd name="T14" fmla="*/ 166 w 333"/>
                  <a:gd name="T15" fmla="*/ 74 h 306"/>
                  <a:gd name="T16" fmla="*/ 208 w 333"/>
                  <a:gd name="T17" fmla="*/ 59 h 306"/>
                  <a:gd name="T18" fmla="*/ 191 w 333"/>
                  <a:gd name="T19" fmla="*/ 11 h 306"/>
                  <a:gd name="T20" fmla="*/ 166 w 333"/>
                  <a:gd name="T21" fmla="*/ 0 h 306"/>
                  <a:gd name="T22" fmla="*/ 142 w 333"/>
                  <a:gd name="T23" fmla="*/ 11 h 306"/>
                  <a:gd name="T24" fmla="*/ 125 w 333"/>
                  <a:gd name="T25" fmla="*/ 59 h 306"/>
                  <a:gd name="T26" fmla="*/ 166 w 333"/>
                  <a:gd name="T27" fmla="*/ 74 h 306"/>
                  <a:gd name="T28" fmla="*/ 314 w 333"/>
                  <a:gd name="T29" fmla="*/ 204 h 306"/>
                  <a:gd name="T30" fmla="*/ 251 w 333"/>
                  <a:gd name="T31" fmla="*/ 178 h 306"/>
                  <a:gd name="T32" fmla="*/ 258 w 333"/>
                  <a:gd name="T33" fmla="*/ 198 h 306"/>
                  <a:gd name="T34" fmla="*/ 166 w 333"/>
                  <a:gd name="T35" fmla="*/ 237 h 306"/>
                  <a:gd name="T36" fmla="*/ 74 w 333"/>
                  <a:gd name="T37" fmla="*/ 198 h 306"/>
                  <a:gd name="T38" fmla="*/ 82 w 333"/>
                  <a:gd name="T39" fmla="*/ 178 h 306"/>
                  <a:gd name="T40" fmla="*/ 18 w 333"/>
                  <a:gd name="T41" fmla="*/ 204 h 306"/>
                  <a:gd name="T42" fmla="*/ 17 w 333"/>
                  <a:gd name="T43" fmla="*/ 233 h 306"/>
                  <a:gd name="T44" fmla="*/ 136 w 333"/>
                  <a:gd name="T45" fmla="*/ 297 h 306"/>
                  <a:gd name="T46" fmla="*/ 197 w 333"/>
                  <a:gd name="T47" fmla="*/ 297 h 306"/>
                  <a:gd name="T48" fmla="*/ 316 w 333"/>
                  <a:gd name="T49" fmla="*/ 233 h 306"/>
                  <a:gd name="T50" fmla="*/ 314 w 333"/>
                  <a:gd name="T51" fmla="*/ 2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306">
                    <a:moveTo>
                      <a:pt x="166" y="187"/>
                    </a:moveTo>
                    <a:cubicBezTo>
                      <a:pt x="206" y="187"/>
                      <a:pt x="240" y="173"/>
                      <a:pt x="242" y="155"/>
                    </a:cubicBezTo>
                    <a:cubicBezTo>
                      <a:pt x="236" y="139"/>
                      <a:pt x="230" y="120"/>
                      <a:pt x="223" y="102"/>
                    </a:cubicBezTo>
                    <a:cubicBezTo>
                      <a:pt x="219" y="115"/>
                      <a:pt x="194" y="124"/>
                      <a:pt x="166" y="124"/>
                    </a:cubicBezTo>
                    <a:cubicBezTo>
                      <a:pt x="138" y="124"/>
                      <a:pt x="114" y="115"/>
                      <a:pt x="109" y="102"/>
                    </a:cubicBezTo>
                    <a:cubicBezTo>
                      <a:pt x="103" y="120"/>
                      <a:pt x="96" y="139"/>
                      <a:pt x="90" y="155"/>
                    </a:cubicBezTo>
                    <a:cubicBezTo>
                      <a:pt x="92" y="173"/>
                      <a:pt x="126" y="187"/>
                      <a:pt x="166" y="187"/>
                    </a:cubicBezTo>
                    <a:close/>
                    <a:moveTo>
                      <a:pt x="166" y="74"/>
                    </a:moveTo>
                    <a:cubicBezTo>
                      <a:pt x="185" y="74"/>
                      <a:pt x="203" y="68"/>
                      <a:pt x="208" y="59"/>
                    </a:cubicBezTo>
                    <a:cubicBezTo>
                      <a:pt x="201" y="39"/>
                      <a:pt x="195" y="22"/>
                      <a:pt x="191" y="11"/>
                    </a:cubicBezTo>
                    <a:cubicBezTo>
                      <a:pt x="188" y="4"/>
                      <a:pt x="177" y="0"/>
                      <a:pt x="166" y="0"/>
                    </a:cubicBezTo>
                    <a:cubicBezTo>
                      <a:pt x="156" y="0"/>
                      <a:pt x="144" y="4"/>
                      <a:pt x="142" y="11"/>
                    </a:cubicBezTo>
                    <a:cubicBezTo>
                      <a:pt x="138" y="22"/>
                      <a:pt x="132" y="39"/>
                      <a:pt x="125" y="59"/>
                    </a:cubicBezTo>
                    <a:cubicBezTo>
                      <a:pt x="130" y="68"/>
                      <a:pt x="147" y="74"/>
                      <a:pt x="166" y="74"/>
                    </a:cubicBezTo>
                    <a:close/>
                    <a:moveTo>
                      <a:pt x="314" y="204"/>
                    </a:moveTo>
                    <a:cubicBezTo>
                      <a:pt x="251" y="178"/>
                      <a:pt x="251" y="178"/>
                      <a:pt x="251" y="178"/>
                    </a:cubicBezTo>
                    <a:cubicBezTo>
                      <a:pt x="258" y="198"/>
                      <a:pt x="258" y="198"/>
                      <a:pt x="258" y="198"/>
                    </a:cubicBezTo>
                    <a:cubicBezTo>
                      <a:pt x="258" y="220"/>
                      <a:pt x="216" y="237"/>
                      <a:pt x="166" y="237"/>
                    </a:cubicBezTo>
                    <a:cubicBezTo>
                      <a:pt x="117" y="237"/>
                      <a:pt x="75" y="220"/>
                      <a:pt x="74" y="198"/>
                    </a:cubicBezTo>
                    <a:cubicBezTo>
                      <a:pt x="82" y="178"/>
                      <a:pt x="82" y="178"/>
                      <a:pt x="82" y="178"/>
                    </a:cubicBezTo>
                    <a:cubicBezTo>
                      <a:pt x="18" y="204"/>
                      <a:pt x="18" y="204"/>
                      <a:pt x="18" y="204"/>
                    </a:cubicBezTo>
                    <a:cubicBezTo>
                      <a:pt x="1" y="211"/>
                      <a:pt x="0" y="224"/>
                      <a:pt x="17" y="233"/>
                    </a:cubicBezTo>
                    <a:cubicBezTo>
                      <a:pt x="136" y="297"/>
                      <a:pt x="136" y="297"/>
                      <a:pt x="136" y="297"/>
                    </a:cubicBezTo>
                    <a:cubicBezTo>
                      <a:pt x="152" y="306"/>
                      <a:pt x="180" y="306"/>
                      <a:pt x="197" y="297"/>
                    </a:cubicBezTo>
                    <a:cubicBezTo>
                      <a:pt x="316" y="233"/>
                      <a:pt x="316" y="233"/>
                      <a:pt x="316" y="233"/>
                    </a:cubicBezTo>
                    <a:cubicBezTo>
                      <a:pt x="333" y="224"/>
                      <a:pt x="332" y="211"/>
                      <a:pt x="314" y="20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aphicFrame>
          <p:nvGraphicFramePr>
            <p:cNvPr id="10" name="Diagramm 9"/>
            <p:cNvGraphicFramePr/>
            <p:nvPr>
              <p:extLst>
                <p:ext uri="{D42A27DB-BD31-4B8C-83A1-F6EECF244321}">
                  <p14:modId xmlns:p14="http://schemas.microsoft.com/office/powerpoint/2010/main" val="308286598"/>
                </p:ext>
              </p:extLst>
            </p:nvPr>
          </p:nvGraphicFramePr>
          <p:xfrm>
            <a:off x="4599709" y="1785747"/>
            <a:ext cx="2992582" cy="2445982"/>
          </p:xfrm>
          <a:graphic>
            <a:graphicData uri="http://schemas.openxmlformats.org/drawingml/2006/chart">
              <c:chart xmlns:c="http://schemas.openxmlformats.org/drawingml/2006/chart" xmlns:r="http://schemas.openxmlformats.org/officeDocument/2006/relationships" r:id="rId3"/>
            </a:graphicData>
          </a:graphic>
        </p:graphicFrame>
        <p:sp>
          <p:nvSpPr>
            <p:cNvPr id="11" name="Freeform 6"/>
            <p:cNvSpPr>
              <a:spLocks/>
            </p:cNvSpPr>
            <p:nvPr/>
          </p:nvSpPr>
          <p:spPr bwMode="gray">
            <a:xfrm rot="10800000">
              <a:off x="5624015" y="2416151"/>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6"/>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sp>
          <p:nvSpPr>
            <p:cNvPr id="12" name="METRO ICON - check award"/>
            <p:cNvSpPr>
              <a:spLocks noChangeAspect="1" noEditPoints="1"/>
            </p:cNvSpPr>
            <p:nvPr/>
          </p:nvSpPr>
          <p:spPr bwMode="gray">
            <a:xfrm>
              <a:off x="5845711" y="2778024"/>
              <a:ext cx="496896" cy="491638"/>
            </a:xfrm>
            <a:custGeom>
              <a:avLst/>
              <a:gdLst>
                <a:gd name="T0" fmla="*/ 161 w 265"/>
                <a:gd name="T1" fmla="*/ 258 h 263"/>
                <a:gd name="T2" fmla="*/ 148 w 265"/>
                <a:gd name="T3" fmla="*/ 254 h 263"/>
                <a:gd name="T4" fmla="*/ 116 w 265"/>
                <a:gd name="T5" fmla="*/ 254 h 263"/>
                <a:gd name="T6" fmla="*/ 80 w 265"/>
                <a:gd name="T7" fmla="*/ 243 h 263"/>
                <a:gd name="T8" fmla="*/ 54 w 265"/>
                <a:gd name="T9" fmla="*/ 226 h 263"/>
                <a:gd name="T10" fmla="*/ 28 w 265"/>
                <a:gd name="T11" fmla="*/ 197 h 263"/>
                <a:gd name="T12" fmla="*/ 15 w 265"/>
                <a:gd name="T13" fmla="*/ 169 h 263"/>
                <a:gd name="T14" fmla="*/ 7 w 265"/>
                <a:gd name="T15" fmla="*/ 135 h 263"/>
                <a:gd name="T16" fmla="*/ 10 w 265"/>
                <a:gd name="T17" fmla="*/ 131 h 263"/>
                <a:gd name="T18" fmla="*/ 15 w 265"/>
                <a:gd name="T19" fmla="*/ 101 h 263"/>
                <a:gd name="T20" fmla="*/ 15 w 265"/>
                <a:gd name="T21" fmla="*/ 77 h 263"/>
                <a:gd name="T22" fmla="*/ 30 w 265"/>
                <a:gd name="T23" fmla="*/ 65 h 263"/>
                <a:gd name="T24" fmla="*/ 50 w 265"/>
                <a:gd name="T25" fmla="*/ 47 h 263"/>
                <a:gd name="T26" fmla="*/ 51 w 265"/>
                <a:gd name="T27" fmla="*/ 42 h 263"/>
                <a:gd name="T28" fmla="*/ 83 w 265"/>
                <a:gd name="T29" fmla="*/ 21 h 263"/>
                <a:gd name="T30" fmla="*/ 108 w 265"/>
                <a:gd name="T31" fmla="*/ 17 h 263"/>
                <a:gd name="T32" fmla="*/ 113 w 265"/>
                <a:gd name="T33" fmla="*/ 12 h 263"/>
                <a:gd name="T34" fmla="*/ 151 w 265"/>
                <a:gd name="T35" fmla="*/ 12 h 263"/>
                <a:gd name="T36" fmla="*/ 167 w 265"/>
                <a:gd name="T37" fmla="*/ 22 h 263"/>
                <a:gd name="T38" fmla="*/ 180 w 265"/>
                <a:gd name="T39" fmla="*/ 21 h 263"/>
                <a:gd name="T40" fmla="*/ 213 w 265"/>
                <a:gd name="T41" fmla="*/ 42 h 263"/>
                <a:gd name="T42" fmla="*/ 233 w 265"/>
                <a:gd name="T43" fmla="*/ 65 h 263"/>
                <a:gd name="T44" fmla="*/ 252 w 265"/>
                <a:gd name="T45" fmla="*/ 86 h 263"/>
                <a:gd name="T46" fmla="*/ 250 w 265"/>
                <a:gd name="T47" fmla="*/ 100 h 263"/>
                <a:gd name="T48" fmla="*/ 254 w 265"/>
                <a:gd name="T49" fmla="*/ 131 h 263"/>
                <a:gd name="T50" fmla="*/ 248 w 265"/>
                <a:gd name="T51" fmla="*/ 169 h 263"/>
                <a:gd name="T52" fmla="*/ 235 w 265"/>
                <a:gd name="T53" fmla="*/ 191 h 263"/>
                <a:gd name="T54" fmla="*/ 236 w 265"/>
                <a:gd name="T55" fmla="*/ 197 h 263"/>
                <a:gd name="T56" fmla="*/ 211 w 265"/>
                <a:gd name="T57" fmla="*/ 226 h 263"/>
                <a:gd name="T58" fmla="*/ 184 w 265"/>
                <a:gd name="T59" fmla="*/ 243 h 263"/>
                <a:gd name="T60" fmla="*/ 161 w 265"/>
                <a:gd name="T61" fmla="*/ 258 h 263"/>
                <a:gd name="T62" fmla="*/ 80 w 265"/>
                <a:gd name="T63" fmla="*/ 116 h 263"/>
                <a:gd name="T64" fmla="*/ 57 w 265"/>
                <a:gd name="T65" fmla="*/ 138 h 263"/>
                <a:gd name="T66" fmla="*/ 111 w 265"/>
                <a:gd name="T67" fmla="*/ 192 h 263"/>
                <a:gd name="T68" fmla="*/ 206 w 265"/>
                <a:gd name="T69" fmla="*/ 97 h 263"/>
                <a:gd name="T70" fmla="*/ 182 w 265"/>
                <a:gd name="T71" fmla="*/ 74 h 263"/>
                <a:gd name="T72" fmla="*/ 110 w 265"/>
                <a:gd name="T73" fmla="*/ 146 h 263"/>
                <a:gd name="T74" fmla="*/ 80 w 265"/>
                <a:gd name="T75" fmla="*/ 116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5" h="263">
                  <a:moveTo>
                    <a:pt x="161" y="258"/>
                  </a:moveTo>
                  <a:cubicBezTo>
                    <a:pt x="156" y="258"/>
                    <a:pt x="152" y="257"/>
                    <a:pt x="148" y="254"/>
                  </a:cubicBezTo>
                  <a:cubicBezTo>
                    <a:pt x="137" y="247"/>
                    <a:pt x="127" y="247"/>
                    <a:pt x="116" y="254"/>
                  </a:cubicBezTo>
                  <a:cubicBezTo>
                    <a:pt x="103" y="263"/>
                    <a:pt x="86" y="257"/>
                    <a:pt x="80" y="243"/>
                  </a:cubicBezTo>
                  <a:cubicBezTo>
                    <a:pt x="75" y="231"/>
                    <a:pt x="66" y="226"/>
                    <a:pt x="54" y="226"/>
                  </a:cubicBezTo>
                  <a:cubicBezTo>
                    <a:pt x="37" y="226"/>
                    <a:pt x="26" y="213"/>
                    <a:pt x="28" y="197"/>
                  </a:cubicBezTo>
                  <a:cubicBezTo>
                    <a:pt x="30" y="184"/>
                    <a:pt x="26" y="175"/>
                    <a:pt x="15" y="169"/>
                  </a:cubicBezTo>
                  <a:cubicBezTo>
                    <a:pt x="4" y="161"/>
                    <a:pt x="0" y="147"/>
                    <a:pt x="7" y="135"/>
                  </a:cubicBezTo>
                  <a:cubicBezTo>
                    <a:pt x="8" y="133"/>
                    <a:pt x="9" y="132"/>
                    <a:pt x="10" y="131"/>
                  </a:cubicBezTo>
                  <a:cubicBezTo>
                    <a:pt x="18" y="122"/>
                    <a:pt x="20" y="112"/>
                    <a:pt x="15" y="101"/>
                  </a:cubicBezTo>
                  <a:cubicBezTo>
                    <a:pt x="11" y="93"/>
                    <a:pt x="11" y="85"/>
                    <a:pt x="15" y="77"/>
                  </a:cubicBezTo>
                  <a:cubicBezTo>
                    <a:pt x="18" y="71"/>
                    <a:pt x="24" y="67"/>
                    <a:pt x="30" y="65"/>
                  </a:cubicBezTo>
                  <a:cubicBezTo>
                    <a:pt x="40" y="63"/>
                    <a:pt x="47" y="57"/>
                    <a:pt x="50" y="47"/>
                  </a:cubicBezTo>
                  <a:cubicBezTo>
                    <a:pt x="50" y="46"/>
                    <a:pt x="50" y="44"/>
                    <a:pt x="51" y="42"/>
                  </a:cubicBezTo>
                  <a:cubicBezTo>
                    <a:pt x="53" y="26"/>
                    <a:pt x="67" y="16"/>
                    <a:pt x="83" y="21"/>
                  </a:cubicBezTo>
                  <a:cubicBezTo>
                    <a:pt x="93" y="24"/>
                    <a:pt x="101" y="23"/>
                    <a:pt x="108" y="17"/>
                  </a:cubicBezTo>
                  <a:cubicBezTo>
                    <a:pt x="110" y="15"/>
                    <a:pt x="112" y="13"/>
                    <a:pt x="113" y="12"/>
                  </a:cubicBezTo>
                  <a:cubicBezTo>
                    <a:pt x="123" y="0"/>
                    <a:pt x="141" y="0"/>
                    <a:pt x="151" y="12"/>
                  </a:cubicBezTo>
                  <a:cubicBezTo>
                    <a:pt x="155" y="17"/>
                    <a:pt x="160" y="21"/>
                    <a:pt x="167" y="22"/>
                  </a:cubicBezTo>
                  <a:cubicBezTo>
                    <a:pt x="172" y="22"/>
                    <a:pt x="176" y="22"/>
                    <a:pt x="180" y="21"/>
                  </a:cubicBezTo>
                  <a:cubicBezTo>
                    <a:pt x="197" y="17"/>
                    <a:pt x="211" y="25"/>
                    <a:pt x="213" y="42"/>
                  </a:cubicBezTo>
                  <a:cubicBezTo>
                    <a:pt x="215" y="54"/>
                    <a:pt x="221" y="62"/>
                    <a:pt x="233" y="65"/>
                  </a:cubicBezTo>
                  <a:cubicBezTo>
                    <a:pt x="244" y="68"/>
                    <a:pt x="250" y="75"/>
                    <a:pt x="252" y="86"/>
                  </a:cubicBezTo>
                  <a:cubicBezTo>
                    <a:pt x="253" y="91"/>
                    <a:pt x="252" y="95"/>
                    <a:pt x="250" y="100"/>
                  </a:cubicBezTo>
                  <a:cubicBezTo>
                    <a:pt x="244" y="111"/>
                    <a:pt x="245" y="121"/>
                    <a:pt x="254" y="131"/>
                  </a:cubicBezTo>
                  <a:cubicBezTo>
                    <a:pt x="265" y="143"/>
                    <a:pt x="262" y="160"/>
                    <a:pt x="248" y="169"/>
                  </a:cubicBezTo>
                  <a:cubicBezTo>
                    <a:pt x="240" y="174"/>
                    <a:pt x="235" y="181"/>
                    <a:pt x="235" y="191"/>
                  </a:cubicBezTo>
                  <a:cubicBezTo>
                    <a:pt x="235" y="193"/>
                    <a:pt x="235" y="195"/>
                    <a:pt x="236" y="197"/>
                  </a:cubicBezTo>
                  <a:cubicBezTo>
                    <a:pt x="238" y="212"/>
                    <a:pt x="227" y="226"/>
                    <a:pt x="211" y="226"/>
                  </a:cubicBezTo>
                  <a:cubicBezTo>
                    <a:pt x="198" y="226"/>
                    <a:pt x="189" y="231"/>
                    <a:pt x="184" y="243"/>
                  </a:cubicBezTo>
                  <a:cubicBezTo>
                    <a:pt x="180" y="253"/>
                    <a:pt x="172" y="258"/>
                    <a:pt x="161" y="258"/>
                  </a:cubicBezTo>
                  <a:close/>
                  <a:moveTo>
                    <a:pt x="80" y="116"/>
                  </a:moveTo>
                  <a:cubicBezTo>
                    <a:pt x="72" y="123"/>
                    <a:pt x="64" y="131"/>
                    <a:pt x="57" y="138"/>
                  </a:cubicBezTo>
                  <a:cubicBezTo>
                    <a:pt x="75" y="156"/>
                    <a:pt x="93" y="174"/>
                    <a:pt x="111" y="192"/>
                  </a:cubicBezTo>
                  <a:cubicBezTo>
                    <a:pt x="142" y="161"/>
                    <a:pt x="174" y="129"/>
                    <a:pt x="206" y="97"/>
                  </a:cubicBezTo>
                  <a:cubicBezTo>
                    <a:pt x="198" y="90"/>
                    <a:pt x="191" y="82"/>
                    <a:pt x="182" y="74"/>
                  </a:cubicBezTo>
                  <a:cubicBezTo>
                    <a:pt x="158" y="98"/>
                    <a:pt x="134" y="122"/>
                    <a:pt x="110" y="146"/>
                  </a:cubicBezTo>
                  <a:cubicBezTo>
                    <a:pt x="100" y="136"/>
                    <a:pt x="90" y="126"/>
                    <a:pt x="80" y="11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3" name="Freeform 6"/>
            <p:cNvSpPr>
              <a:spLocks/>
            </p:cNvSpPr>
            <p:nvPr/>
          </p:nvSpPr>
          <p:spPr bwMode="gray">
            <a:xfrm>
              <a:off x="3481343" y="2555493"/>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1">
                <a:lumMod val="50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graphicFrame>
          <p:nvGraphicFramePr>
            <p:cNvPr id="14" name="Diagramm 13"/>
            <p:cNvGraphicFramePr/>
            <p:nvPr>
              <p:extLst>
                <p:ext uri="{D42A27DB-BD31-4B8C-83A1-F6EECF244321}">
                  <p14:modId xmlns:p14="http://schemas.microsoft.com/office/powerpoint/2010/main" val="1809102551"/>
                </p:ext>
              </p:extLst>
            </p:nvPr>
          </p:nvGraphicFramePr>
          <p:xfrm>
            <a:off x="2495550" y="1785747"/>
            <a:ext cx="2786063" cy="2445982"/>
          </p:xfrm>
          <a:graphic>
            <a:graphicData uri="http://schemas.openxmlformats.org/drawingml/2006/chart">
              <c:chart xmlns:c="http://schemas.openxmlformats.org/drawingml/2006/chart" xmlns:r="http://schemas.openxmlformats.org/officeDocument/2006/relationships" r:id="rId4"/>
            </a:graphicData>
          </a:graphic>
        </p:graphicFrame>
        <p:grpSp>
          <p:nvGrpSpPr>
            <p:cNvPr id="15" name="METRO ICON - light bulb 2"/>
            <p:cNvGrpSpPr>
              <a:grpSpLocks noChangeAspect="1"/>
            </p:cNvGrpSpPr>
            <p:nvPr/>
          </p:nvGrpSpPr>
          <p:grpSpPr bwMode="gray">
            <a:xfrm>
              <a:off x="3726747" y="2792509"/>
              <a:ext cx="431251" cy="489912"/>
              <a:chOff x="5870346" y="2487678"/>
              <a:chExt cx="448171" cy="509138"/>
            </a:xfrm>
            <a:solidFill>
              <a:schemeClr val="bg1"/>
            </a:solidFill>
          </p:grpSpPr>
          <p:sp>
            <p:nvSpPr>
              <p:cNvPr id="22" name="Freeform 14"/>
              <p:cNvSpPr>
                <a:spLocks/>
              </p:cNvSpPr>
              <p:nvPr/>
            </p:nvSpPr>
            <p:spPr bwMode="gray">
              <a:xfrm>
                <a:off x="5963161" y="2572540"/>
                <a:ext cx="262539" cy="307622"/>
              </a:xfrm>
              <a:custGeom>
                <a:avLst/>
                <a:gdLst>
                  <a:gd name="T0" fmla="*/ 103 w 139"/>
                  <a:gd name="T1" fmla="*/ 163 h 163"/>
                  <a:gd name="T2" fmla="*/ 37 w 139"/>
                  <a:gd name="T3" fmla="*/ 163 h 163"/>
                  <a:gd name="T4" fmla="*/ 36 w 139"/>
                  <a:gd name="T5" fmla="*/ 157 h 163"/>
                  <a:gd name="T6" fmla="*/ 25 w 139"/>
                  <a:gd name="T7" fmla="*/ 128 h 163"/>
                  <a:gd name="T8" fmla="*/ 8 w 139"/>
                  <a:gd name="T9" fmla="*/ 97 h 163"/>
                  <a:gd name="T10" fmla="*/ 4 w 139"/>
                  <a:gd name="T11" fmla="*/ 51 h 163"/>
                  <a:gd name="T12" fmla="*/ 37 w 139"/>
                  <a:gd name="T13" fmla="*/ 10 h 163"/>
                  <a:gd name="T14" fmla="*/ 102 w 139"/>
                  <a:gd name="T15" fmla="*/ 9 h 163"/>
                  <a:gd name="T16" fmla="*/ 138 w 139"/>
                  <a:gd name="T17" fmla="*/ 73 h 163"/>
                  <a:gd name="T18" fmla="*/ 126 w 139"/>
                  <a:gd name="T19" fmla="*/ 109 h 163"/>
                  <a:gd name="T20" fmla="*/ 111 w 139"/>
                  <a:gd name="T21" fmla="*/ 136 h 163"/>
                  <a:gd name="T22" fmla="*/ 103 w 139"/>
                  <a:gd name="T23" fmla="*/ 161 h 163"/>
                  <a:gd name="T24" fmla="*/ 103 w 139"/>
                  <a:gd name="T25" fmla="*/ 16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63">
                    <a:moveTo>
                      <a:pt x="103" y="163"/>
                    </a:moveTo>
                    <a:cubicBezTo>
                      <a:pt x="81" y="163"/>
                      <a:pt x="59" y="163"/>
                      <a:pt x="37" y="163"/>
                    </a:cubicBezTo>
                    <a:cubicBezTo>
                      <a:pt x="37" y="161"/>
                      <a:pt x="36" y="159"/>
                      <a:pt x="36" y="157"/>
                    </a:cubicBezTo>
                    <a:cubicBezTo>
                      <a:pt x="35" y="146"/>
                      <a:pt x="30" y="137"/>
                      <a:pt x="25" y="128"/>
                    </a:cubicBezTo>
                    <a:cubicBezTo>
                      <a:pt x="19" y="118"/>
                      <a:pt x="13" y="108"/>
                      <a:pt x="8" y="97"/>
                    </a:cubicBezTo>
                    <a:cubicBezTo>
                      <a:pt x="1" y="82"/>
                      <a:pt x="0" y="67"/>
                      <a:pt x="4" y="51"/>
                    </a:cubicBezTo>
                    <a:cubicBezTo>
                      <a:pt x="8" y="32"/>
                      <a:pt x="19" y="18"/>
                      <a:pt x="37" y="10"/>
                    </a:cubicBezTo>
                    <a:cubicBezTo>
                      <a:pt x="58" y="0"/>
                      <a:pt x="80" y="0"/>
                      <a:pt x="102" y="9"/>
                    </a:cubicBezTo>
                    <a:cubicBezTo>
                      <a:pt x="128" y="21"/>
                      <a:pt x="139" y="45"/>
                      <a:pt x="138" y="73"/>
                    </a:cubicBezTo>
                    <a:cubicBezTo>
                      <a:pt x="137" y="86"/>
                      <a:pt x="132" y="98"/>
                      <a:pt x="126" y="109"/>
                    </a:cubicBezTo>
                    <a:cubicBezTo>
                      <a:pt x="121" y="118"/>
                      <a:pt x="115" y="127"/>
                      <a:pt x="111" y="136"/>
                    </a:cubicBezTo>
                    <a:cubicBezTo>
                      <a:pt x="106" y="144"/>
                      <a:pt x="104" y="152"/>
                      <a:pt x="103" y="161"/>
                    </a:cubicBezTo>
                    <a:cubicBezTo>
                      <a:pt x="103" y="161"/>
                      <a:pt x="103" y="162"/>
                      <a:pt x="103" y="16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3" name="Freeform 14"/>
              <p:cNvSpPr>
                <a:spLocks/>
              </p:cNvSpPr>
              <p:nvPr/>
            </p:nvSpPr>
            <p:spPr bwMode="gray">
              <a:xfrm>
                <a:off x="6040066" y="2896074"/>
                <a:ext cx="114032" cy="21215"/>
              </a:xfrm>
              <a:custGeom>
                <a:avLst/>
                <a:gdLst>
                  <a:gd name="T0" fmla="*/ 30 w 60"/>
                  <a:gd name="T1" fmla="*/ 12 h 12"/>
                  <a:gd name="T2" fmla="*/ 8 w 60"/>
                  <a:gd name="T3" fmla="*/ 12 h 12"/>
                  <a:gd name="T4" fmla="*/ 0 w 60"/>
                  <a:gd name="T5" fmla="*/ 6 h 12"/>
                  <a:gd name="T6" fmla="*/ 8 w 60"/>
                  <a:gd name="T7" fmla="*/ 0 h 12"/>
                  <a:gd name="T8" fmla="*/ 52 w 60"/>
                  <a:gd name="T9" fmla="*/ 0 h 12"/>
                  <a:gd name="T10" fmla="*/ 59 w 60"/>
                  <a:gd name="T11" fmla="*/ 7 h 12"/>
                  <a:gd name="T12" fmla="*/ 52 w 60"/>
                  <a:gd name="T13" fmla="*/ 12 h 12"/>
                  <a:gd name="T14" fmla="*/ 50 w 60"/>
                  <a:gd name="T15" fmla="*/ 12 h 12"/>
                  <a:gd name="T16" fmla="*/ 30 w 60"/>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2">
                    <a:moveTo>
                      <a:pt x="30" y="12"/>
                    </a:moveTo>
                    <a:cubicBezTo>
                      <a:pt x="22" y="12"/>
                      <a:pt x="15" y="12"/>
                      <a:pt x="8" y="12"/>
                    </a:cubicBezTo>
                    <a:cubicBezTo>
                      <a:pt x="3" y="12"/>
                      <a:pt x="0" y="10"/>
                      <a:pt x="0" y="6"/>
                    </a:cubicBezTo>
                    <a:cubicBezTo>
                      <a:pt x="0" y="3"/>
                      <a:pt x="3" y="0"/>
                      <a:pt x="8" y="0"/>
                    </a:cubicBezTo>
                    <a:cubicBezTo>
                      <a:pt x="23" y="0"/>
                      <a:pt x="37" y="0"/>
                      <a:pt x="52" y="0"/>
                    </a:cubicBezTo>
                    <a:cubicBezTo>
                      <a:pt x="57" y="0"/>
                      <a:pt x="60" y="3"/>
                      <a:pt x="59" y="7"/>
                    </a:cubicBezTo>
                    <a:cubicBezTo>
                      <a:pt x="59" y="10"/>
                      <a:pt x="56" y="12"/>
                      <a:pt x="52" y="12"/>
                    </a:cubicBezTo>
                    <a:cubicBezTo>
                      <a:pt x="52" y="12"/>
                      <a:pt x="51" y="12"/>
                      <a:pt x="50" y="12"/>
                    </a:cubicBezTo>
                    <a:cubicBezTo>
                      <a:pt x="43" y="12"/>
                      <a:pt x="37" y="12"/>
                      <a:pt x="30" y="1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4" name="Freeform 14"/>
              <p:cNvSpPr>
                <a:spLocks/>
              </p:cNvSpPr>
              <p:nvPr/>
            </p:nvSpPr>
            <p:spPr bwMode="gray">
              <a:xfrm>
                <a:off x="6042719" y="2933200"/>
                <a:ext cx="106076" cy="23866"/>
              </a:xfrm>
              <a:custGeom>
                <a:avLst/>
                <a:gdLst>
                  <a:gd name="T0" fmla="*/ 29 w 57"/>
                  <a:gd name="T1" fmla="*/ 12 h 12"/>
                  <a:gd name="T2" fmla="*/ 7 w 57"/>
                  <a:gd name="T3" fmla="*/ 12 h 12"/>
                  <a:gd name="T4" fmla="*/ 1 w 57"/>
                  <a:gd name="T5" fmla="*/ 6 h 12"/>
                  <a:gd name="T6" fmla="*/ 7 w 57"/>
                  <a:gd name="T7" fmla="*/ 0 h 12"/>
                  <a:gd name="T8" fmla="*/ 51 w 57"/>
                  <a:gd name="T9" fmla="*/ 0 h 12"/>
                  <a:gd name="T10" fmla="*/ 57 w 57"/>
                  <a:gd name="T11" fmla="*/ 6 h 12"/>
                  <a:gd name="T12" fmla="*/ 51 w 57"/>
                  <a:gd name="T13" fmla="*/ 12 h 12"/>
                  <a:gd name="T14" fmla="*/ 29 w 5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12">
                    <a:moveTo>
                      <a:pt x="29" y="12"/>
                    </a:moveTo>
                    <a:cubicBezTo>
                      <a:pt x="22" y="12"/>
                      <a:pt x="14" y="12"/>
                      <a:pt x="7" y="12"/>
                    </a:cubicBezTo>
                    <a:cubicBezTo>
                      <a:pt x="3" y="12"/>
                      <a:pt x="0" y="10"/>
                      <a:pt x="1" y="6"/>
                    </a:cubicBezTo>
                    <a:cubicBezTo>
                      <a:pt x="1" y="3"/>
                      <a:pt x="3" y="0"/>
                      <a:pt x="7" y="0"/>
                    </a:cubicBezTo>
                    <a:cubicBezTo>
                      <a:pt x="22" y="0"/>
                      <a:pt x="36" y="0"/>
                      <a:pt x="51" y="0"/>
                    </a:cubicBezTo>
                    <a:cubicBezTo>
                      <a:pt x="55" y="0"/>
                      <a:pt x="57" y="3"/>
                      <a:pt x="57" y="6"/>
                    </a:cubicBezTo>
                    <a:cubicBezTo>
                      <a:pt x="57" y="10"/>
                      <a:pt x="55" y="12"/>
                      <a:pt x="51" y="12"/>
                    </a:cubicBezTo>
                    <a:cubicBezTo>
                      <a:pt x="43" y="12"/>
                      <a:pt x="36" y="12"/>
                      <a:pt x="29" y="1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5" name="Freeform 14"/>
              <p:cNvSpPr>
                <a:spLocks/>
              </p:cNvSpPr>
              <p:nvPr/>
            </p:nvSpPr>
            <p:spPr bwMode="gray">
              <a:xfrm>
                <a:off x="6260175" y="2681270"/>
                <a:ext cx="58342" cy="29170"/>
              </a:xfrm>
              <a:custGeom>
                <a:avLst/>
                <a:gdLst>
                  <a:gd name="T0" fmla="*/ 32 w 32"/>
                  <a:gd name="T1" fmla="*/ 0 h 15"/>
                  <a:gd name="T2" fmla="*/ 32 w 32"/>
                  <a:gd name="T3" fmla="*/ 15 h 15"/>
                  <a:gd name="T4" fmla="*/ 0 w 32"/>
                  <a:gd name="T5" fmla="*/ 15 h 15"/>
                  <a:gd name="T6" fmla="*/ 0 w 32"/>
                  <a:gd name="T7" fmla="*/ 0 h 15"/>
                  <a:gd name="T8" fmla="*/ 32 w 32"/>
                  <a:gd name="T9" fmla="*/ 0 h 15"/>
                </a:gdLst>
                <a:ahLst/>
                <a:cxnLst>
                  <a:cxn ang="0">
                    <a:pos x="T0" y="T1"/>
                  </a:cxn>
                  <a:cxn ang="0">
                    <a:pos x="T2" y="T3"/>
                  </a:cxn>
                  <a:cxn ang="0">
                    <a:pos x="T4" y="T5"/>
                  </a:cxn>
                  <a:cxn ang="0">
                    <a:pos x="T6" y="T7"/>
                  </a:cxn>
                  <a:cxn ang="0">
                    <a:pos x="T8" y="T9"/>
                  </a:cxn>
                </a:cxnLst>
                <a:rect l="0" t="0" r="r" b="b"/>
                <a:pathLst>
                  <a:path w="32" h="15">
                    <a:moveTo>
                      <a:pt x="32" y="0"/>
                    </a:moveTo>
                    <a:cubicBezTo>
                      <a:pt x="32" y="5"/>
                      <a:pt x="32" y="10"/>
                      <a:pt x="32" y="15"/>
                    </a:cubicBezTo>
                    <a:cubicBezTo>
                      <a:pt x="21" y="15"/>
                      <a:pt x="11" y="15"/>
                      <a:pt x="0" y="15"/>
                    </a:cubicBezTo>
                    <a:cubicBezTo>
                      <a:pt x="0" y="10"/>
                      <a:pt x="0" y="5"/>
                      <a:pt x="0" y="0"/>
                    </a:cubicBezTo>
                    <a:cubicBezTo>
                      <a:pt x="10" y="0"/>
                      <a:pt x="21" y="0"/>
                      <a:pt x="32"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 name="Freeform 14"/>
              <p:cNvSpPr>
                <a:spLocks/>
              </p:cNvSpPr>
              <p:nvPr/>
            </p:nvSpPr>
            <p:spPr bwMode="gray">
              <a:xfrm>
                <a:off x="5870346" y="2681270"/>
                <a:ext cx="63645" cy="29170"/>
              </a:xfrm>
              <a:custGeom>
                <a:avLst/>
                <a:gdLst>
                  <a:gd name="T0" fmla="*/ 0 w 33"/>
                  <a:gd name="T1" fmla="*/ 16 h 16"/>
                  <a:gd name="T2" fmla="*/ 0 w 33"/>
                  <a:gd name="T3" fmla="*/ 0 h 16"/>
                  <a:gd name="T4" fmla="*/ 33 w 33"/>
                  <a:gd name="T5" fmla="*/ 0 h 16"/>
                  <a:gd name="T6" fmla="*/ 33 w 33"/>
                  <a:gd name="T7" fmla="*/ 16 h 16"/>
                  <a:gd name="T8" fmla="*/ 0 w 33"/>
                  <a:gd name="T9" fmla="*/ 16 h 16"/>
                </a:gdLst>
                <a:ahLst/>
                <a:cxnLst>
                  <a:cxn ang="0">
                    <a:pos x="T0" y="T1"/>
                  </a:cxn>
                  <a:cxn ang="0">
                    <a:pos x="T2" y="T3"/>
                  </a:cxn>
                  <a:cxn ang="0">
                    <a:pos x="T4" y="T5"/>
                  </a:cxn>
                  <a:cxn ang="0">
                    <a:pos x="T6" y="T7"/>
                  </a:cxn>
                  <a:cxn ang="0">
                    <a:pos x="T8" y="T9"/>
                  </a:cxn>
                </a:cxnLst>
                <a:rect l="0" t="0" r="r" b="b"/>
                <a:pathLst>
                  <a:path w="33" h="16">
                    <a:moveTo>
                      <a:pt x="0" y="16"/>
                    </a:moveTo>
                    <a:cubicBezTo>
                      <a:pt x="0" y="11"/>
                      <a:pt x="0" y="6"/>
                      <a:pt x="0" y="0"/>
                    </a:cubicBezTo>
                    <a:cubicBezTo>
                      <a:pt x="11" y="0"/>
                      <a:pt x="22" y="0"/>
                      <a:pt x="33" y="0"/>
                    </a:cubicBezTo>
                    <a:cubicBezTo>
                      <a:pt x="33" y="6"/>
                      <a:pt x="33" y="11"/>
                      <a:pt x="33" y="16"/>
                    </a:cubicBezTo>
                    <a:cubicBezTo>
                      <a:pt x="22" y="16"/>
                      <a:pt x="12" y="16"/>
                      <a:pt x="0" y="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7" name="Freeform 14"/>
              <p:cNvSpPr>
                <a:spLocks/>
              </p:cNvSpPr>
              <p:nvPr/>
            </p:nvSpPr>
            <p:spPr bwMode="gray">
              <a:xfrm>
                <a:off x="6228353" y="2569889"/>
                <a:ext cx="68950" cy="60994"/>
              </a:xfrm>
              <a:custGeom>
                <a:avLst/>
                <a:gdLst>
                  <a:gd name="T0" fmla="*/ 10 w 36"/>
                  <a:gd name="T1" fmla="*/ 32 h 32"/>
                  <a:gd name="T2" fmla="*/ 0 w 36"/>
                  <a:gd name="T3" fmla="*/ 19 h 32"/>
                  <a:gd name="T4" fmla="*/ 26 w 36"/>
                  <a:gd name="T5" fmla="*/ 0 h 32"/>
                  <a:gd name="T6" fmla="*/ 36 w 36"/>
                  <a:gd name="T7" fmla="*/ 13 h 32"/>
                  <a:gd name="T8" fmla="*/ 10 w 36"/>
                  <a:gd name="T9" fmla="*/ 32 h 32"/>
                </a:gdLst>
                <a:ahLst/>
                <a:cxnLst>
                  <a:cxn ang="0">
                    <a:pos x="T0" y="T1"/>
                  </a:cxn>
                  <a:cxn ang="0">
                    <a:pos x="T2" y="T3"/>
                  </a:cxn>
                  <a:cxn ang="0">
                    <a:pos x="T4" y="T5"/>
                  </a:cxn>
                  <a:cxn ang="0">
                    <a:pos x="T6" y="T7"/>
                  </a:cxn>
                  <a:cxn ang="0">
                    <a:pos x="T8" y="T9"/>
                  </a:cxn>
                </a:cxnLst>
                <a:rect l="0" t="0" r="r" b="b"/>
                <a:pathLst>
                  <a:path w="36" h="32">
                    <a:moveTo>
                      <a:pt x="10" y="32"/>
                    </a:moveTo>
                    <a:cubicBezTo>
                      <a:pt x="7" y="27"/>
                      <a:pt x="4" y="23"/>
                      <a:pt x="0" y="19"/>
                    </a:cubicBezTo>
                    <a:cubicBezTo>
                      <a:pt x="9" y="12"/>
                      <a:pt x="18" y="6"/>
                      <a:pt x="26" y="0"/>
                    </a:cubicBezTo>
                    <a:cubicBezTo>
                      <a:pt x="30" y="4"/>
                      <a:pt x="33" y="9"/>
                      <a:pt x="36" y="13"/>
                    </a:cubicBezTo>
                    <a:cubicBezTo>
                      <a:pt x="27" y="19"/>
                      <a:pt x="19" y="25"/>
                      <a:pt x="10" y="3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 name="Freeform 14"/>
              <p:cNvSpPr>
                <a:spLocks/>
              </p:cNvSpPr>
              <p:nvPr/>
            </p:nvSpPr>
            <p:spPr bwMode="gray">
              <a:xfrm>
                <a:off x="5891562" y="2766130"/>
                <a:ext cx="66298" cy="53039"/>
              </a:xfrm>
              <a:custGeom>
                <a:avLst/>
                <a:gdLst>
                  <a:gd name="T0" fmla="*/ 6 w 36"/>
                  <a:gd name="T1" fmla="*/ 28 h 28"/>
                  <a:gd name="T2" fmla="*/ 0 w 36"/>
                  <a:gd name="T3" fmla="*/ 13 h 28"/>
                  <a:gd name="T4" fmla="*/ 29 w 36"/>
                  <a:gd name="T5" fmla="*/ 0 h 28"/>
                  <a:gd name="T6" fmla="*/ 36 w 36"/>
                  <a:gd name="T7" fmla="*/ 15 h 28"/>
                  <a:gd name="T8" fmla="*/ 6 w 36"/>
                  <a:gd name="T9" fmla="*/ 28 h 28"/>
                </a:gdLst>
                <a:ahLst/>
                <a:cxnLst>
                  <a:cxn ang="0">
                    <a:pos x="T0" y="T1"/>
                  </a:cxn>
                  <a:cxn ang="0">
                    <a:pos x="T2" y="T3"/>
                  </a:cxn>
                  <a:cxn ang="0">
                    <a:pos x="T4" y="T5"/>
                  </a:cxn>
                  <a:cxn ang="0">
                    <a:pos x="T6" y="T7"/>
                  </a:cxn>
                  <a:cxn ang="0">
                    <a:pos x="T8" y="T9"/>
                  </a:cxn>
                </a:cxnLst>
                <a:rect l="0" t="0" r="r" b="b"/>
                <a:pathLst>
                  <a:path w="36" h="28">
                    <a:moveTo>
                      <a:pt x="6" y="28"/>
                    </a:moveTo>
                    <a:cubicBezTo>
                      <a:pt x="4" y="23"/>
                      <a:pt x="2" y="18"/>
                      <a:pt x="0" y="13"/>
                    </a:cubicBezTo>
                    <a:cubicBezTo>
                      <a:pt x="9" y="9"/>
                      <a:pt x="19" y="4"/>
                      <a:pt x="29" y="0"/>
                    </a:cubicBezTo>
                    <a:cubicBezTo>
                      <a:pt x="31" y="5"/>
                      <a:pt x="33" y="9"/>
                      <a:pt x="36" y="15"/>
                    </a:cubicBezTo>
                    <a:cubicBezTo>
                      <a:pt x="26" y="19"/>
                      <a:pt x="16" y="23"/>
                      <a:pt x="6" y="2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9" name="Freeform 14"/>
              <p:cNvSpPr>
                <a:spLocks/>
              </p:cNvSpPr>
              <p:nvPr/>
            </p:nvSpPr>
            <p:spPr bwMode="gray">
              <a:xfrm>
                <a:off x="5896869" y="2569889"/>
                <a:ext cx="66298" cy="60994"/>
              </a:xfrm>
              <a:custGeom>
                <a:avLst/>
                <a:gdLst>
                  <a:gd name="T0" fmla="*/ 35 w 35"/>
                  <a:gd name="T1" fmla="*/ 19 h 32"/>
                  <a:gd name="T2" fmla="*/ 26 w 35"/>
                  <a:gd name="T3" fmla="*/ 32 h 32"/>
                  <a:gd name="T4" fmla="*/ 0 w 35"/>
                  <a:gd name="T5" fmla="*/ 13 h 32"/>
                  <a:gd name="T6" fmla="*/ 9 w 35"/>
                  <a:gd name="T7" fmla="*/ 0 h 32"/>
                  <a:gd name="T8" fmla="*/ 35 w 35"/>
                  <a:gd name="T9" fmla="*/ 19 h 32"/>
                </a:gdLst>
                <a:ahLst/>
                <a:cxnLst>
                  <a:cxn ang="0">
                    <a:pos x="T0" y="T1"/>
                  </a:cxn>
                  <a:cxn ang="0">
                    <a:pos x="T2" y="T3"/>
                  </a:cxn>
                  <a:cxn ang="0">
                    <a:pos x="T4" y="T5"/>
                  </a:cxn>
                  <a:cxn ang="0">
                    <a:pos x="T6" y="T7"/>
                  </a:cxn>
                  <a:cxn ang="0">
                    <a:pos x="T8" y="T9"/>
                  </a:cxn>
                </a:cxnLst>
                <a:rect l="0" t="0" r="r" b="b"/>
                <a:pathLst>
                  <a:path w="35" h="32">
                    <a:moveTo>
                      <a:pt x="35" y="19"/>
                    </a:moveTo>
                    <a:cubicBezTo>
                      <a:pt x="32" y="23"/>
                      <a:pt x="29" y="27"/>
                      <a:pt x="26" y="32"/>
                    </a:cubicBezTo>
                    <a:cubicBezTo>
                      <a:pt x="17" y="26"/>
                      <a:pt x="9" y="19"/>
                      <a:pt x="0" y="13"/>
                    </a:cubicBezTo>
                    <a:cubicBezTo>
                      <a:pt x="3" y="9"/>
                      <a:pt x="6" y="4"/>
                      <a:pt x="9" y="0"/>
                    </a:cubicBezTo>
                    <a:cubicBezTo>
                      <a:pt x="18" y="6"/>
                      <a:pt x="26" y="12"/>
                      <a:pt x="35" y="19"/>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0" name="Freeform 14"/>
              <p:cNvSpPr>
                <a:spLocks/>
              </p:cNvSpPr>
              <p:nvPr/>
            </p:nvSpPr>
            <p:spPr bwMode="gray">
              <a:xfrm>
                <a:off x="6233660" y="2766130"/>
                <a:ext cx="68950" cy="53039"/>
              </a:xfrm>
              <a:custGeom>
                <a:avLst/>
                <a:gdLst>
                  <a:gd name="T0" fmla="*/ 0 w 36"/>
                  <a:gd name="T1" fmla="*/ 15 h 27"/>
                  <a:gd name="T2" fmla="*/ 7 w 36"/>
                  <a:gd name="T3" fmla="*/ 0 h 27"/>
                  <a:gd name="T4" fmla="*/ 36 w 36"/>
                  <a:gd name="T5" fmla="*/ 12 h 27"/>
                  <a:gd name="T6" fmla="*/ 30 w 36"/>
                  <a:gd name="T7" fmla="*/ 27 h 27"/>
                  <a:gd name="T8" fmla="*/ 0 w 36"/>
                  <a:gd name="T9" fmla="*/ 15 h 27"/>
                </a:gdLst>
                <a:ahLst/>
                <a:cxnLst>
                  <a:cxn ang="0">
                    <a:pos x="T0" y="T1"/>
                  </a:cxn>
                  <a:cxn ang="0">
                    <a:pos x="T2" y="T3"/>
                  </a:cxn>
                  <a:cxn ang="0">
                    <a:pos x="T4" y="T5"/>
                  </a:cxn>
                  <a:cxn ang="0">
                    <a:pos x="T6" y="T7"/>
                  </a:cxn>
                  <a:cxn ang="0">
                    <a:pos x="T8" y="T9"/>
                  </a:cxn>
                </a:cxnLst>
                <a:rect l="0" t="0" r="r" b="b"/>
                <a:pathLst>
                  <a:path w="36" h="27">
                    <a:moveTo>
                      <a:pt x="0" y="15"/>
                    </a:moveTo>
                    <a:cubicBezTo>
                      <a:pt x="3" y="10"/>
                      <a:pt x="5" y="5"/>
                      <a:pt x="7" y="0"/>
                    </a:cubicBezTo>
                    <a:cubicBezTo>
                      <a:pt x="16" y="4"/>
                      <a:pt x="26" y="8"/>
                      <a:pt x="36" y="12"/>
                    </a:cubicBezTo>
                    <a:cubicBezTo>
                      <a:pt x="34" y="17"/>
                      <a:pt x="32" y="22"/>
                      <a:pt x="30" y="27"/>
                    </a:cubicBezTo>
                    <a:cubicBezTo>
                      <a:pt x="20" y="23"/>
                      <a:pt x="10" y="19"/>
                      <a:pt x="0" y="1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1" name="Freeform 14"/>
              <p:cNvSpPr>
                <a:spLocks/>
              </p:cNvSpPr>
              <p:nvPr/>
            </p:nvSpPr>
            <p:spPr bwMode="gray">
              <a:xfrm>
                <a:off x="6164717" y="2503591"/>
                <a:ext cx="53038" cy="66297"/>
              </a:xfrm>
              <a:custGeom>
                <a:avLst/>
                <a:gdLst>
                  <a:gd name="T0" fmla="*/ 14 w 28"/>
                  <a:gd name="T1" fmla="*/ 0 h 35"/>
                  <a:gd name="T2" fmla="*/ 28 w 28"/>
                  <a:gd name="T3" fmla="*/ 8 h 35"/>
                  <a:gd name="T4" fmla="*/ 14 w 28"/>
                  <a:gd name="T5" fmla="*/ 35 h 35"/>
                  <a:gd name="T6" fmla="*/ 0 w 28"/>
                  <a:gd name="T7" fmla="*/ 27 h 35"/>
                  <a:gd name="T8" fmla="*/ 14 w 28"/>
                  <a:gd name="T9" fmla="*/ 0 h 35"/>
                </a:gdLst>
                <a:ahLst/>
                <a:cxnLst>
                  <a:cxn ang="0">
                    <a:pos x="T0" y="T1"/>
                  </a:cxn>
                  <a:cxn ang="0">
                    <a:pos x="T2" y="T3"/>
                  </a:cxn>
                  <a:cxn ang="0">
                    <a:pos x="T4" y="T5"/>
                  </a:cxn>
                  <a:cxn ang="0">
                    <a:pos x="T6" y="T7"/>
                  </a:cxn>
                  <a:cxn ang="0">
                    <a:pos x="T8" y="T9"/>
                  </a:cxn>
                </a:cxnLst>
                <a:rect l="0" t="0" r="r" b="b"/>
                <a:pathLst>
                  <a:path w="28" h="35">
                    <a:moveTo>
                      <a:pt x="14" y="0"/>
                    </a:moveTo>
                    <a:cubicBezTo>
                      <a:pt x="19" y="3"/>
                      <a:pt x="23" y="5"/>
                      <a:pt x="28" y="8"/>
                    </a:cubicBezTo>
                    <a:cubicBezTo>
                      <a:pt x="24" y="17"/>
                      <a:pt x="19" y="26"/>
                      <a:pt x="14" y="35"/>
                    </a:cubicBezTo>
                    <a:cubicBezTo>
                      <a:pt x="9" y="32"/>
                      <a:pt x="5" y="29"/>
                      <a:pt x="0" y="27"/>
                    </a:cubicBezTo>
                    <a:cubicBezTo>
                      <a:pt x="4" y="18"/>
                      <a:pt x="9" y="9"/>
                      <a:pt x="14"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2" name="Freeform 14"/>
              <p:cNvSpPr>
                <a:spLocks/>
              </p:cNvSpPr>
              <p:nvPr/>
            </p:nvSpPr>
            <p:spPr bwMode="gray">
              <a:xfrm>
                <a:off x="5973773" y="2503591"/>
                <a:ext cx="55690" cy="66297"/>
              </a:xfrm>
              <a:custGeom>
                <a:avLst/>
                <a:gdLst>
                  <a:gd name="T0" fmla="*/ 15 w 29"/>
                  <a:gd name="T1" fmla="*/ 35 h 35"/>
                  <a:gd name="T2" fmla="*/ 0 w 29"/>
                  <a:gd name="T3" fmla="*/ 8 h 35"/>
                  <a:gd name="T4" fmla="*/ 15 w 29"/>
                  <a:gd name="T5" fmla="*/ 0 h 35"/>
                  <a:gd name="T6" fmla="*/ 29 w 29"/>
                  <a:gd name="T7" fmla="*/ 27 h 35"/>
                  <a:gd name="T8" fmla="*/ 15 w 29"/>
                  <a:gd name="T9" fmla="*/ 35 h 35"/>
                </a:gdLst>
                <a:ahLst/>
                <a:cxnLst>
                  <a:cxn ang="0">
                    <a:pos x="T0" y="T1"/>
                  </a:cxn>
                  <a:cxn ang="0">
                    <a:pos x="T2" y="T3"/>
                  </a:cxn>
                  <a:cxn ang="0">
                    <a:pos x="T4" y="T5"/>
                  </a:cxn>
                  <a:cxn ang="0">
                    <a:pos x="T6" y="T7"/>
                  </a:cxn>
                  <a:cxn ang="0">
                    <a:pos x="T8" y="T9"/>
                  </a:cxn>
                </a:cxnLst>
                <a:rect l="0" t="0" r="r" b="b"/>
                <a:pathLst>
                  <a:path w="29" h="35">
                    <a:moveTo>
                      <a:pt x="15" y="35"/>
                    </a:moveTo>
                    <a:cubicBezTo>
                      <a:pt x="10" y="26"/>
                      <a:pt x="5" y="17"/>
                      <a:pt x="0" y="8"/>
                    </a:cubicBezTo>
                    <a:cubicBezTo>
                      <a:pt x="5" y="5"/>
                      <a:pt x="10" y="3"/>
                      <a:pt x="15" y="0"/>
                    </a:cubicBezTo>
                    <a:cubicBezTo>
                      <a:pt x="20" y="9"/>
                      <a:pt x="24" y="18"/>
                      <a:pt x="29" y="27"/>
                    </a:cubicBezTo>
                    <a:cubicBezTo>
                      <a:pt x="24" y="29"/>
                      <a:pt x="20" y="32"/>
                      <a:pt x="15" y="3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3" name="Freeform 14"/>
              <p:cNvSpPr>
                <a:spLocks/>
              </p:cNvSpPr>
              <p:nvPr/>
            </p:nvSpPr>
            <p:spPr bwMode="gray">
              <a:xfrm>
                <a:off x="6082500" y="2487678"/>
                <a:ext cx="29172" cy="55690"/>
              </a:xfrm>
              <a:custGeom>
                <a:avLst/>
                <a:gdLst>
                  <a:gd name="T0" fmla="*/ 0 w 16"/>
                  <a:gd name="T1" fmla="*/ 0 h 29"/>
                  <a:gd name="T2" fmla="*/ 16 w 16"/>
                  <a:gd name="T3" fmla="*/ 0 h 29"/>
                  <a:gd name="T4" fmla="*/ 16 w 16"/>
                  <a:gd name="T5" fmla="*/ 29 h 29"/>
                  <a:gd name="T6" fmla="*/ 0 w 16"/>
                  <a:gd name="T7" fmla="*/ 29 h 29"/>
                  <a:gd name="T8" fmla="*/ 0 w 16"/>
                  <a:gd name="T9" fmla="*/ 0 h 29"/>
                </a:gdLst>
                <a:ahLst/>
                <a:cxnLst>
                  <a:cxn ang="0">
                    <a:pos x="T0" y="T1"/>
                  </a:cxn>
                  <a:cxn ang="0">
                    <a:pos x="T2" y="T3"/>
                  </a:cxn>
                  <a:cxn ang="0">
                    <a:pos x="T4" y="T5"/>
                  </a:cxn>
                  <a:cxn ang="0">
                    <a:pos x="T6" y="T7"/>
                  </a:cxn>
                  <a:cxn ang="0">
                    <a:pos x="T8" y="T9"/>
                  </a:cxn>
                </a:cxnLst>
                <a:rect l="0" t="0" r="r" b="b"/>
                <a:pathLst>
                  <a:path w="16" h="29">
                    <a:moveTo>
                      <a:pt x="0" y="0"/>
                    </a:moveTo>
                    <a:cubicBezTo>
                      <a:pt x="6" y="0"/>
                      <a:pt x="11" y="0"/>
                      <a:pt x="16" y="0"/>
                    </a:cubicBezTo>
                    <a:cubicBezTo>
                      <a:pt x="16" y="10"/>
                      <a:pt x="16" y="20"/>
                      <a:pt x="16" y="29"/>
                    </a:cubicBezTo>
                    <a:cubicBezTo>
                      <a:pt x="11" y="29"/>
                      <a:pt x="6" y="29"/>
                      <a:pt x="0" y="29"/>
                    </a:cubicBezTo>
                    <a:cubicBezTo>
                      <a:pt x="0" y="20"/>
                      <a:pt x="0" y="10"/>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4" name="Freeform 14"/>
              <p:cNvSpPr>
                <a:spLocks/>
              </p:cNvSpPr>
              <p:nvPr/>
            </p:nvSpPr>
            <p:spPr bwMode="gray">
              <a:xfrm>
                <a:off x="6055961" y="2970297"/>
                <a:ext cx="82210" cy="26519"/>
              </a:xfrm>
              <a:custGeom>
                <a:avLst/>
                <a:gdLst>
                  <a:gd name="T0" fmla="*/ 0 w 44"/>
                  <a:gd name="T1" fmla="*/ 0 h 14"/>
                  <a:gd name="T2" fmla="*/ 44 w 44"/>
                  <a:gd name="T3" fmla="*/ 0 h 14"/>
                  <a:gd name="T4" fmla="*/ 30 w 44"/>
                  <a:gd name="T5" fmla="*/ 11 h 14"/>
                  <a:gd name="T6" fmla="*/ 25 w 44"/>
                  <a:gd name="T7" fmla="*/ 13 h 14"/>
                  <a:gd name="T8" fmla="*/ 5 w 44"/>
                  <a:gd name="T9" fmla="*/ 5 h 14"/>
                  <a:gd name="T10" fmla="*/ 0 w 44"/>
                  <a:gd name="T11" fmla="*/ 0 h 14"/>
                </a:gdLst>
                <a:ahLst/>
                <a:cxnLst>
                  <a:cxn ang="0">
                    <a:pos x="T0" y="T1"/>
                  </a:cxn>
                  <a:cxn ang="0">
                    <a:pos x="T2" y="T3"/>
                  </a:cxn>
                  <a:cxn ang="0">
                    <a:pos x="T4" y="T5"/>
                  </a:cxn>
                  <a:cxn ang="0">
                    <a:pos x="T6" y="T7"/>
                  </a:cxn>
                  <a:cxn ang="0">
                    <a:pos x="T8" y="T9"/>
                  </a:cxn>
                  <a:cxn ang="0">
                    <a:pos x="T10" y="T11"/>
                  </a:cxn>
                </a:cxnLst>
                <a:rect l="0" t="0" r="r" b="b"/>
                <a:pathLst>
                  <a:path w="44" h="14">
                    <a:moveTo>
                      <a:pt x="0" y="0"/>
                    </a:moveTo>
                    <a:cubicBezTo>
                      <a:pt x="15" y="0"/>
                      <a:pt x="29" y="0"/>
                      <a:pt x="44" y="0"/>
                    </a:cubicBezTo>
                    <a:cubicBezTo>
                      <a:pt x="39" y="4"/>
                      <a:pt x="35" y="8"/>
                      <a:pt x="30" y="11"/>
                    </a:cubicBezTo>
                    <a:cubicBezTo>
                      <a:pt x="29" y="13"/>
                      <a:pt x="27" y="12"/>
                      <a:pt x="25" y="13"/>
                    </a:cubicBezTo>
                    <a:cubicBezTo>
                      <a:pt x="17" y="14"/>
                      <a:pt x="10" y="11"/>
                      <a:pt x="5" y="5"/>
                    </a:cubicBezTo>
                    <a:cubicBezTo>
                      <a:pt x="4" y="4"/>
                      <a:pt x="2" y="2"/>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aphicFrame>
          <p:nvGraphicFramePr>
            <p:cNvPr id="16" name="Diagramm 15"/>
            <p:cNvGraphicFramePr/>
            <p:nvPr>
              <p:extLst>
                <p:ext uri="{D42A27DB-BD31-4B8C-83A1-F6EECF244321}">
                  <p14:modId xmlns:p14="http://schemas.microsoft.com/office/powerpoint/2010/main" val="1196985059"/>
                </p:ext>
              </p:extLst>
            </p:nvPr>
          </p:nvGraphicFramePr>
          <p:xfrm>
            <a:off x="8815388" y="1783272"/>
            <a:ext cx="2973387" cy="2445982"/>
          </p:xfrm>
          <a:graphic>
            <a:graphicData uri="http://schemas.openxmlformats.org/drawingml/2006/chart">
              <c:chart xmlns:c="http://schemas.openxmlformats.org/drawingml/2006/chart" xmlns:r="http://schemas.openxmlformats.org/officeDocument/2006/relationships" r:id="rId5"/>
            </a:graphicData>
          </a:graphic>
        </p:graphicFrame>
        <p:sp>
          <p:nvSpPr>
            <p:cNvPr id="17" name="Freeform 6"/>
            <p:cNvSpPr>
              <a:spLocks/>
            </p:cNvSpPr>
            <p:nvPr/>
          </p:nvSpPr>
          <p:spPr bwMode="gray">
            <a:xfrm rot="10800000">
              <a:off x="9898276" y="2415105"/>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3"/>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sp>
          <p:nvSpPr>
            <p:cNvPr id="18" name="METRO ICON - world 1"/>
            <p:cNvSpPr>
              <a:spLocks noChangeAspect="1" noEditPoints="1"/>
            </p:cNvSpPr>
            <p:nvPr/>
          </p:nvSpPr>
          <p:spPr bwMode="gray">
            <a:xfrm>
              <a:off x="10096383" y="2775733"/>
              <a:ext cx="525846" cy="525846"/>
            </a:xfrm>
            <a:custGeom>
              <a:avLst/>
              <a:gdLst>
                <a:gd name="T0" fmla="*/ 232 w 272"/>
                <a:gd name="T1" fmla="*/ 40 h 272"/>
                <a:gd name="T2" fmla="*/ 272 w 272"/>
                <a:gd name="T3" fmla="*/ 136 h 272"/>
                <a:gd name="T4" fmla="*/ 232 w 272"/>
                <a:gd name="T5" fmla="*/ 233 h 272"/>
                <a:gd name="T6" fmla="*/ 136 w 272"/>
                <a:gd name="T7" fmla="*/ 272 h 272"/>
                <a:gd name="T8" fmla="*/ 39 w 272"/>
                <a:gd name="T9" fmla="*/ 233 h 272"/>
                <a:gd name="T10" fmla="*/ 0 w 272"/>
                <a:gd name="T11" fmla="*/ 136 h 272"/>
                <a:gd name="T12" fmla="*/ 39 w 272"/>
                <a:gd name="T13" fmla="*/ 40 h 272"/>
                <a:gd name="T14" fmla="*/ 136 w 272"/>
                <a:gd name="T15" fmla="*/ 0 h 272"/>
                <a:gd name="T16" fmla="*/ 232 w 272"/>
                <a:gd name="T17" fmla="*/ 40 h 272"/>
                <a:gd name="T18" fmla="*/ 220 w 272"/>
                <a:gd name="T19" fmla="*/ 221 h 272"/>
                <a:gd name="T20" fmla="*/ 252 w 272"/>
                <a:gd name="T21" fmla="*/ 160 h 272"/>
                <a:gd name="T22" fmla="*/ 243 w 272"/>
                <a:gd name="T23" fmla="*/ 156 h 272"/>
                <a:gd name="T24" fmla="*/ 212 w 272"/>
                <a:gd name="T25" fmla="*/ 142 h 272"/>
                <a:gd name="T26" fmla="*/ 179 w 272"/>
                <a:gd name="T27" fmla="*/ 153 h 272"/>
                <a:gd name="T28" fmla="*/ 201 w 272"/>
                <a:gd name="T29" fmla="*/ 162 h 272"/>
                <a:gd name="T30" fmla="*/ 169 w 272"/>
                <a:gd name="T31" fmla="*/ 238 h 272"/>
                <a:gd name="T32" fmla="*/ 129 w 272"/>
                <a:gd name="T33" fmla="*/ 234 h 272"/>
                <a:gd name="T34" fmla="*/ 108 w 272"/>
                <a:gd name="T35" fmla="*/ 172 h 272"/>
                <a:gd name="T36" fmla="*/ 63 w 272"/>
                <a:gd name="T37" fmla="*/ 147 h 272"/>
                <a:gd name="T38" fmla="*/ 85 w 272"/>
                <a:gd name="T39" fmla="*/ 104 h 272"/>
                <a:gd name="T40" fmla="*/ 142 w 272"/>
                <a:gd name="T41" fmla="*/ 123 h 272"/>
                <a:gd name="T42" fmla="*/ 171 w 272"/>
                <a:gd name="T43" fmla="*/ 104 h 272"/>
                <a:gd name="T44" fmla="*/ 170 w 272"/>
                <a:gd name="T45" fmla="*/ 85 h 272"/>
                <a:gd name="T46" fmla="*/ 157 w 272"/>
                <a:gd name="T47" fmla="*/ 106 h 272"/>
                <a:gd name="T48" fmla="*/ 112 w 272"/>
                <a:gd name="T49" fmla="*/ 86 h 272"/>
                <a:gd name="T50" fmla="*/ 100 w 272"/>
                <a:gd name="T51" fmla="*/ 88 h 272"/>
                <a:gd name="T52" fmla="*/ 99 w 272"/>
                <a:gd name="T53" fmla="*/ 76 h 272"/>
                <a:gd name="T54" fmla="*/ 118 w 272"/>
                <a:gd name="T55" fmla="*/ 65 h 272"/>
                <a:gd name="T56" fmla="*/ 147 w 272"/>
                <a:gd name="T57" fmla="*/ 65 h 272"/>
                <a:gd name="T58" fmla="*/ 135 w 272"/>
                <a:gd name="T59" fmla="*/ 56 h 272"/>
                <a:gd name="T60" fmla="*/ 157 w 272"/>
                <a:gd name="T61" fmla="*/ 32 h 272"/>
                <a:gd name="T62" fmla="*/ 168 w 272"/>
                <a:gd name="T63" fmla="*/ 30 h 272"/>
                <a:gd name="T64" fmla="*/ 187 w 272"/>
                <a:gd name="T65" fmla="*/ 29 h 272"/>
                <a:gd name="T66" fmla="*/ 136 w 272"/>
                <a:gd name="T67" fmla="*/ 17 h 272"/>
                <a:gd name="T68" fmla="*/ 65 w 272"/>
                <a:gd name="T69" fmla="*/ 41 h 272"/>
                <a:gd name="T70" fmla="*/ 68 w 272"/>
                <a:gd name="T71" fmla="*/ 51 h 272"/>
                <a:gd name="T72" fmla="*/ 32 w 272"/>
                <a:gd name="T73" fmla="*/ 77 h 272"/>
                <a:gd name="T74" fmla="*/ 18 w 272"/>
                <a:gd name="T75" fmla="*/ 120 h 272"/>
                <a:gd name="T76" fmla="*/ 30 w 272"/>
                <a:gd name="T77" fmla="*/ 134 h 272"/>
                <a:gd name="T78" fmla="*/ 18 w 272"/>
                <a:gd name="T79" fmla="*/ 156 h 272"/>
                <a:gd name="T80" fmla="*/ 51 w 272"/>
                <a:gd name="T81" fmla="*/ 221 h 272"/>
                <a:gd name="T82" fmla="*/ 136 w 272"/>
                <a:gd name="T83" fmla="*/ 255 h 272"/>
                <a:gd name="T84" fmla="*/ 220 w 272"/>
                <a:gd name="T85" fmla="*/ 22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2" h="272">
                  <a:moveTo>
                    <a:pt x="232" y="40"/>
                  </a:moveTo>
                  <a:cubicBezTo>
                    <a:pt x="257" y="66"/>
                    <a:pt x="272" y="100"/>
                    <a:pt x="272" y="136"/>
                  </a:cubicBezTo>
                  <a:cubicBezTo>
                    <a:pt x="272" y="173"/>
                    <a:pt x="257" y="207"/>
                    <a:pt x="232" y="233"/>
                  </a:cubicBezTo>
                  <a:cubicBezTo>
                    <a:pt x="206" y="258"/>
                    <a:pt x="172" y="272"/>
                    <a:pt x="136" y="272"/>
                  </a:cubicBezTo>
                  <a:cubicBezTo>
                    <a:pt x="99" y="272"/>
                    <a:pt x="65" y="258"/>
                    <a:pt x="39" y="233"/>
                  </a:cubicBezTo>
                  <a:cubicBezTo>
                    <a:pt x="14" y="207"/>
                    <a:pt x="0" y="173"/>
                    <a:pt x="0" y="136"/>
                  </a:cubicBezTo>
                  <a:cubicBezTo>
                    <a:pt x="0" y="100"/>
                    <a:pt x="14" y="66"/>
                    <a:pt x="39" y="40"/>
                  </a:cubicBezTo>
                  <a:cubicBezTo>
                    <a:pt x="65" y="15"/>
                    <a:pt x="99" y="0"/>
                    <a:pt x="136" y="0"/>
                  </a:cubicBezTo>
                  <a:cubicBezTo>
                    <a:pt x="172" y="0"/>
                    <a:pt x="206" y="15"/>
                    <a:pt x="232" y="40"/>
                  </a:cubicBezTo>
                  <a:close/>
                  <a:moveTo>
                    <a:pt x="220" y="221"/>
                  </a:moveTo>
                  <a:cubicBezTo>
                    <a:pt x="236" y="204"/>
                    <a:pt x="248" y="183"/>
                    <a:pt x="252" y="160"/>
                  </a:cubicBezTo>
                  <a:cubicBezTo>
                    <a:pt x="249" y="166"/>
                    <a:pt x="245" y="167"/>
                    <a:pt x="243" y="156"/>
                  </a:cubicBezTo>
                  <a:cubicBezTo>
                    <a:pt x="241" y="136"/>
                    <a:pt x="223" y="149"/>
                    <a:pt x="212" y="142"/>
                  </a:cubicBezTo>
                  <a:cubicBezTo>
                    <a:pt x="200" y="150"/>
                    <a:pt x="174" y="127"/>
                    <a:pt x="179" y="153"/>
                  </a:cubicBezTo>
                  <a:cubicBezTo>
                    <a:pt x="185" y="165"/>
                    <a:pt x="216" y="137"/>
                    <a:pt x="201" y="162"/>
                  </a:cubicBezTo>
                  <a:cubicBezTo>
                    <a:pt x="191" y="179"/>
                    <a:pt x="165" y="218"/>
                    <a:pt x="169" y="238"/>
                  </a:cubicBezTo>
                  <a:cubicBezTo>
                    <a:pt x="169" y="267"/>
                    <a:pt x="139" y="244"/>
                    <a:pt x="129" y="234"/>
                  </a:cubicBezTo>
                  <a:cubicBezTo>
                    <a:pt x="122" y="215"/>
                    <a:pt x="126" y="181"/>
                    <a:pt x="108" y="172"/>
                  </a:cubicBezTo>
                  <a:cubicBezTo>
                    <a:pt x="88" y="171"/>
                    <a:pt x="71" y="169"/>
                    <a:pt x="63" y="147"/>
                  </a:cubicBezTo>
                  <a:cubicBezTo>
                    <a:pt x="59" y="131"/>
                    <a:pt x="68" y="107"/>
                    <a:pt x="85" y="104"/>
                  </a:cubicBezTo>
                  <a:cubicBezTo>
                    <a:pt x="110" y="88"/>
                    <a:pt x="119" y="122"/>
                    <a:pt x="142" y="123"/>
                  </a:cubicBezTo>
                  <a:cubicBezTo>
                    <a:pt x="150" y="115"/>
                    <a:pt x="169" y="113"/>
                    <a:pt x="171" y="104"/>
                  </a:cubicBezTo>
                  <a:cubicBezTo>
                    <a:pt x="156" y="101"/>
                    <a:pt x="191" y="91"/>
                    <a:pt x="170" y="85"/>
                  </a:cubicBezTo>
                  <a:cubicBezTo>
                    <a:pt x="158" y="87"/>
                    <a:pt x="151" y="97"/>
                    <a:pt x="157" y="106"/>
                  </a:cubicBezTo>
                  <a:cubicBezTo>
                    <a:pt x="134" y="112"/>
                    <a:pt x="134" y="74"/>
                    <a:pt x="112" y="86"/>
                  </a:cubicBezTo>
                  <a:cubicBezTo>
                    <a:pt x="112" y="105"/>
                    <a:pt x="77" y="92"/>
                    <a:pt x="100" y="88"/>
                  </a:cubicBezTo>
                  <a:cubicBezTo>
                    <a:pt x="108" y="85"/>
                    <a:pt x="87" y="75"/>
                    <a:pt x="99" y="76"/>
                  </a:cubicBezTo>
                  <a:cubicBezTo>
                    <a:pt x="104" y="76"/>
                    <a:pt x="123" y="69"/>
                    <a:pt x="118" y="65"/>
                  </a:cubicBezTo>
                  <a:cubicBezTo>
                    <a:pt x="128" y="59"/>
                    <a:pt x="137" y="81"/>
                    <a:pt x="147" y="65"/>
                  </a:cubicBezTo>
                  <a:cubicBezTo>
                    <a:pt x="155" y="52"/>
                    <a:pt x="144" y="50"/>
                    <a:pt x="135" y="56"/>
                  </a:cubicBezTo>
                  <a:cubicBezTo>
                    <a:pt x="130" y="50"/>
                    <a:pt x="144" y="38"/>
                    <a:pt x="157" y="32"/>
                  </a:cubicBezTo>
                  <a:cubicBezTo>
                    <a:pt x="161" y="31"/>
                    <a:pt x="165" y="30"/>
                    <a:pt x="168" y="30"/>
                  </a:cubicBezTo>
                  <a:cubicBezTo>
                    <a:pt x="174" y="37"/>
                    <a:pt x="186" y="39"/>
                    <a:pt x="187" y="29"/>
                  </a:cubicBezTo>
                  <a:cubicBezTo>
                    <a:pt x="171" y="21"/>
                    <a:pt x="154" y="17"/>
                    <a:pt x="136" y="17"/>
                  </a:cubicBezTo>
                  <a:cubicBezTo>
                    <a:pt x="110" y="17"/>
                    <a:pt x="85" y="26"/>
                    <a:pt x="65" y="41"/>
                  </a:cubicBezTo>
                  <a:cubicBezTo>
                    <a:pt x="70" y="43"/>
                    <a:pt x="73" y="47"/>
                    <a:pt x="68" y="51"/>
                  </a:cubicBezTo>
                  <a:cubicBezTo>
                    <a:pt x="64" y="63"/>
                    <a:pt x="47" y="79"/>
                    <a:pt x="32" y="77"/>
                  </a:cubicBezTo>
                  <a:cubicBezTo>
                    <a:pt x="25" y="90"/>
                    <a:pt x="20" y="104"/>
                    <a:pt x="18" y="120"/>
                  </a:cubicBezTo>
                  <a:cubicBezTo>
                    <a:pt x="30" y="124"/>
                    <a:pt x="33" y="132"/>
                    <a:pt x="30" y="134"/>
                  </a:cubicBezTo>
                  <a:cubicBezTo>
                    <a:pt x="24" y="140"/>
                    <a:pt x="20" y="147"/>
                    <a:pt x="18" y="156"/>
                  </a:cubicBezTo>
                  <a:cubicBezTo>
                    <a:pt x="22" y="180"/>
                    <a:pt x="34" y="203"/>
                    <a:pt x="51" y="221"/>
                  </a:cubicBezTo>
                  <a:cubicBezTo>
                    <a:pt x="74" y="243"/>
                    <a:pt x="104" y="255"/>
                    <a:pt x="136" y="255"/>
                  </a:cubicBezTo>
                  <a:cubicBezTo>
                    <a:pt x="167" y="255"/>
                    <a:pt x="197" y="243"/>
                    <a:pt x="220" y="221"/>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aphicFrame>
          <p:nvGraphicFramePr>
            <p:cNvPr id="19" name="Diagramm 18"/>
            <p:cNvGraphicFramePr/>
            <p:nvPr>
              <p:extLst>
                <p:ext uri="{D42A27DB-BD31-4B8C-83A1-F6EECF244321}">
                  <p14:modId xmlns:p14="http://schemas.microsoft.com/office/powerpoint/2010/main" val="733144421"/>
                </p:ext>
              </p:extLst>
            </p:nvPr>
          </p:nvGraphicFramePr>
          <p:xfrm>
            <a:off x="6741794" y="1783272"/>
            <a:ext cx="2837181" cy="2445982"/>
          </p:xfrm>
          <a:graphic>
            <a:graphicData uri="http://schemas.openxmlformats.org/drawingml/2006/chart">
              <c:chart xmlns:c="http://schemas.openxmlformats.org/drawingml/2006/chart" xmlns:r="http://schemas.openxmlformats.org/officeDocument/2006/relationships" r:id="rId6"/>
            </a:graphicData>
          </a:graphic>
        </p:graphicFrame>
        <p:sp>
          <p:nvSpPr>
            <p:cNvPr id="20" name="Freeform 6"/>
            <p:cNvSpPr>
              <a:spLocks/>
            </p:cNvSpPr>
            <p:nvPr/>
          </p:nvSpPr>
          <p:spPr bwMode="gray">
            <a:xfrm>
              <a:off x="7765019" y="2555493"/>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3">
                <a:lumMod val="50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sp>
          <p:nvSpPr>
            <p:cNvPr id="21" name="METRO ICON - paperclip"/>
            <p:cNvSpPr>
              <a:spLocks noChangeAspect="1"/>
            </p:cNvSpPr>
            <p:nvPr/>
          </p:nvSpPr>
          <p:spPr bwMode="gray">
            <a:xfrm>
              <a:off x="8024042" y="2844624"/>
              <a:ext cx="404013" cy="388065"/>
            </a:xfrm>
            <a:custGeom>
              <a:avLst/>
              <a:gdLst>
                <a:gd name="T0" fmla="*/ 107 w 213"/>
                <a:gd name="T1" fmla="*/ 5 h 205"/>
                <a:gd name="T2" fmla="*/ 122 w 213"/>
                <a:gd name="T3" fmla="*/ 18 h 205"/>
                <a:gd name="T4" fmla="*/ 111 w 213"/>
                <a:gd name="T5" fmla="*/ 30 h 205"/>
                <a:gd name="T6" fmla="*/ 27 w 213"/>
                <a:gd name="T7" fmla="*/ 129 h 205"/>
                <a:gd name="T8" fmla="*/ 22 w 213"/>
                <a:gd name="T9" fmla="*/ 149 h 205"/>
                <a:gd name="T10" fmla="*/ 27 w 213"/>
                <a:gd name="T11" fmla="*/ 177 h 205"/>
                <a:gd name="T12" fmla="*/ 37 w 213"/>
                <a:gd name="T13" fmla="*/ 185 h 205"/>
                <a:gd name="T14" fmla="*/ 68 w 213"/>
                <a:gd name="T15" fmla="*/ 185 h 205"/>
                <a:gd name="T16" fmla="*/ 83 w 213"/>
                <a:gd name="T17" fmla="*/ 179 h 205"/>
                <a:gd name="T18" fmla="*/ 169 w 213"/>
                <a:gd name="T19" fmla="*/ 78 h 205"/>
                <a:gd name="T20" fmla="*/ 186 w 213"/>
                <a:gd name="T21" fmla="*/ 59 h 205"/>
                <a:gd name="T22" fmla="*/ 185 w 213"/>
                <a:gd name="T23" fmla="*/ 44 h 205"/>
                <a:gd name="T24" fmla="*/ 165 w 213"/>
                <a:gd name="T25" fmla="*/ 28 h 205"/>
                <a:gd name="T26" fmla="*/ 152 w 213"/>
                <a:gd name="T27" fmla="*/ 29 h 205"/>
                <a:gd name="T28" fmla="*/ 88 w 213"/>
                <a:gd name="T29" fmla="*/ 104 h 205"/>
                <a:gd name="T30" fmla="*/ 76 w 213"/>
                <a:gd name="T31" fmla="*/ 117 h 205"/>
                <a:gd name="T32" fmla="*/ 76 w 213"/>
                <a:gd name="T33" fmla="*/ 128 h 205"/>
                <a:gd name="T34" fmla="*/ 78 w 213"/>
                <a:gd name="T35" fmla="*/ 130 h 205"/>
                <a:gd name="T36" fmla="*/ 89 w 213"/>
                <a:gd name="T37" fmla="*/ 127 h 205"/>
                <a:gd name="T38" fmla="*/ 138 w 213"/>
                <a:gd name="T39" fmla="*/ 68 h 205"/>
                <a:gd name="T40" fmla="*/ 140 w 213"/>
                <a:gd name="T41" fmla="*/ 66 h 205"/>
                <a:gd name="T42" fmla="*/ 155 w 213"/>
                <a:gd name="T43" fmla="*/ 79 h 205"/>
                <a:gd name="T44" fmla="*/ 141 w 213"/>
                <a:gd name="T45" fmla="*/ 96 h 205"/>
                <a:gd name="T46" fmla="*/ 101 w 213"/>
                <a:gd name="T47" fmla="*/ 142 h 205"/>
                <a:gd name="T48" fmla="*/ 87 w 213"/>
                <a:gd name="T49" fmla="*/ 149 h 205"/>
                <a:gd name="T50" fmla="*/ 68 w 213"/>
                <a:gd name="T51" fmla="*/ 149 h 205"/>
                <a:gd name="T52" fmla="*/ 57 w 213"/>
                <a:gd name="T53" fmla="*/ 140 h 205"/>
                <a:gd name="T54" fmla="*/ 55 w 213"/>
                <a:gd name="T55" fmla="*/ 120 h 205"/>
                <a:gd name="T56" fmla="*/ 59 w 213"/>
                <a:gd name="T57" fmla="*/ 107 h 205"/>
                <a:gd name="T58" fmla="*/ 138 w 213"/>
                <a:gd name="T59" fmla="*/ 14 h 205"/>
                <a:gd name="T60" fmla="*/ 176 w 213"/>
                <a:gd name="T61" fmla="*/ 11 h 205"/>
                <a:gd name="T62" fmla="*/ 200 w 213"/>
                <a:gd name="T63" fmla="*/ 31 h 205"/>
                <a:gd name="T64" fmla="*/ 203 w 213"/>
                <a:gd name="T65" fmla="*/ 70 h 205"/>
                <a:gd name="T66" fmla="*/ 96 w 213"/>
                <a:gd name="T67" fmla="*/ 195 h 205"/>
                <a:gd name="T68" fmla="*/ 73 w 213"/>
                <a:gd name="T69" fmla="*/ 205 h 205"/>
                <a:gd name="T70" fmla="*/ 30 w 213"/>
                <a:gd name="T71" fmla="*/ 205 h 205"/>
                <a:gd name="T72" fmla="*/ 8 w 213"/>
                <a:gd name="T73" fmla="*/ 185 h 205"/>
                <a:gd name="T74" fmla="*/ 2 w 213"/>
                <a:gd name="T75" fmla="*/ 145 h 205"/>
                <a:gd name="T76" fmla="*/ 9 w 213"/>
                <a:gd name="T77" fmla="*/ 120 h 205"/>
                <a:gd name="T78" fmla="*/ 51 w 213"/>
                <a:gd name="T79" fmla="*/ 70 h 205"/>
                <a:gd name="T80" fmla="*/ 106 w 213"/>
                <a:gd name="T81" fmla="*/ 6 h 205"/>
                <a:gd name="T82" fmla="*/ 107 w 213"/>
                <a:gd name="T83" fmla="*/ 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3" h="205">
                  <a:moveTo>
                    <a:pt x="107" y="5"/>
                  </a:moveTo>
                  <a:cubicBezTo>
                    <a:pt x="112" y="9"/>
                    <a:pt x="117" y="13"/>
                    <a:pt x="122" y="18"/>
                  </a:cubicBezTo>
                  <a:cubicBezTo>
                    <a:pt x="119" y="22"/>
                    <a:pt x="115" y="26"/>
                    <a:pt x="111" y="30"/>
                  </a:cubicBezTo>
                  <a:cubicBezTo>
                    <a:pt x="83" y="63"/>
                    <a:pt x="55" y="96"/>
                    <a:pt x="27" y="129"/>
                  </a:cubicBezTo>
                  <a:cubicBezTo>
                    <a:pt x="22" y="135"/>
                    <a:pt x="21" y="142"/>
                    <a:pt x="22" y="149"/>
                  </a:cubicBezTo>
                  <a:cubicBezTo>
                    <a:pt x="24" y="158"/>
                    <a:pt x="25" y="167"/>
                    <a:pt x="27" y="177"/>
                  </a:cubicBezTo>
                  <a:cubicBezTo>
                    <a:pt x="28" y="183"/>
                    <a:pt x="31" y="185"/>
                    <a:pt x="37" y="185"/>
                  </a:cubicBezTo>
                  <a:cubicBezTo>
                    <a:pt x="47" y="185"/>
                    <a:pt x="58" y="185"/>
                    <a:pt x="68" y="185"/>
                  </a:cubicBezTo>
                  <a:cubicBezTo>
                    <a:pt x="74" y="185"/>
                    <a:pt x="79" y="183"/>
                    <a:pt x="83" y="179"/>
                  </a:cubicBezTo>
                  <a:cubicBezTo>
                    <a:pt x="112" y="145"/>
                    <a:pt x="140" y="112"/>
                    <a:pt x="169" y="78"/>
                  </a:cubicBezTo>
                  <a:cubicBezTo>
                    <a:pt x="174" y="72"/>
                    <a:pt x="180" y="65"/>
                    <a:pt x="186" y="59"/>
                  </a:cubicBezTo>
                  <a:cubicBezTo>
                    <a:pt x="190" y="53"/>
                    <a:pt x="190" y="49"/>
                    <a:pt x="185" y="44"/>
                  </a:cubicBezTo>
                  <a:cubicBezTo>
                    <a:pt x="178" y="39"/>
                    <a:pt x="172" y="33"/>
                    <a:pt x="165" y="28"/>
                  </a:cubicBezTo>
                  <a:cubicBezTo>
                    <a:pt x="160" y="24"/>
                    <a:pt x="156" y="24"/>
                    <a:pt x="152" y="29"/>
                  </a:cubicBezTo>
                  <a:cubicBezTo>
                    <a:pt x="130" y="54"/>
                    <a:pt x="109" y="79"/>
                    <a:pt x="88" y="104"/>
                  </a:cubicBezTo>
                  <a:cubicBezTo>
                    <a:pt x="84" y="108"/>
                    <a:pt x="80" y="113"/>
                    <a:pt x="76" y="117"/>
                  </a:cubicBezTo>
                  <a:cubicBezTo>
                    <a:pt x="74" y="120"/>
                    <a:pt x="74" y="126"/>
                    <a:pt x="76" y="128"/>
                  </a:cubicBezTo>
                  <a:cubicBezTo>
                    <a:pt x="76" y="129"/>
                    <a:pt x="77" y="130"/>
                    <a:pt x="78" y="130"/>
                  </a:cubicBezTo>
                  <a:cubicBezTo>
                    <a:pt x="82" y="130"/>
                    <a:pt x="85" y="130"/>
                    <a:pt x="89" y="127"/>
                  </a:cubicBezTo>
                  <a:cubicBezTo>
                    <a:pt x="105" y="107"/>
                    <a:pt x="122" y="88"/>
                    <a:pt x="138" y="68"/>
                  </a:cubicBezTo>
                  <a:cubicBezTo>
                    <a:pt x="139" y="68"/>
                    <a:pt x="139" y="67"/>
                    <a:pt x="140" y="66"/>
                  </a:cubicBezTo>
                  <a:cubicBezTo>
                    <a:pt x="145" y="71"/>
                    <a:pt x="150" y="75"/>
                    <a:pt x="155" y="79"/>
                  </a:cubicBezTo>
                  <a:cubicBezTo>
                    <a:pt x="150" y="85"/>
                    <a:pt x="146" y="90"/>
                    <a:pt x="141" y="96"/>
                  </a:cubicBezTo>
                  <a:cubicBezTo>
                    <a:pt x="128" y="111"/>
                    <a:pt x="115" y="127"/>
                    <a:pt x="101" y="142"/>
                  </a:cubicBezTo>
                  <a:cubicBezTo>
                    <a:pt x="97" y="147"/>
                    <a:pt x="93" y="149"/>
                    <a:pt x="87" y="149"/>
                  </a:cubicBezTo>
                  <a:cubicBezTo>
                    <a:pt x="81" y="149"/>
                    <a:pt x="75" y="149"/>
                    <a:pt x="68" y="149"/>
                  </a:cubicBezTo>
                  <a:cubicBezTo>
                    <a:pt x="62" y="149"/>
                    <a:pt x="58" y="146"/>
                    <a:pt x="57" y="140"/>
                  </a:cubicBezTo>
                  <a:cubicBezTo>
                    <a:pt x="56" y="133"/>
                    <a:pt x="56" y="127"/>
                    <a:pt x="55" y="120"/>
                  </a:cubicBezTo>
                  <a:cubicBezTo>
                    <a:pt x="54" y="115"/>
                    <a:pt x="56" y="110"/>
                    <a:pt x="59" y="107"/>
                  </a:cubicBezTo>
                  <a:cubicBezTo>
                    <a:pt x="85" y="76"/>
                    <a:pt x="112" y="45"/>
                    <a:pt x="138" y="14"/>
                  </a:cubicBezTo>
                  <a:cubicBezTo>
                    <a:pt x="149" y="1"/>
                    <a:pt x="164" y="0"/>
                    <a:pt x="176" y="11"/>
                  </a:cubicBezTo>
                  <a:cubicBezTo>
                    <a:pt x="184" y="18"/>
                    <a:pt x="192" y="24"/>
                    <a:pt x="200" y="31"/>
                  </a:cubicBezTo>
                  <a:cubicBezTo>
                    <a:pt x="212" y="42"/>
                    <a:pt x="213" y="57"/>
                    <a:pt x="203" y="70"/>
                  </a:cubicBezTo>
                  <a:cubicBezTo>
                    <a:pt x="167" y="111"/>
                    <a:pt x="131" y="153"/>
                    <a:pt x="96" y="195"/>
                  </a:cubicBezTo>
                  <a:cubicBezTo>
                    <a:pt x="90" y="202"/>
                    <a:pt x="82" y="205"/>
                    <a:pt x="73" y="205"/>
                  </a:cubicBezTo>
                  <a:cubicBezTo>
                    <a:pt x="59" y="205"/>
                    <a:pt x="44" y="205"/>
                    <a:pt x="30" y="205"/>
                  </a:cubicBezTo>
                  <a:cubicBezTo>
                    <a:pt x="18" y="205"/>
                    <a:pt x="10" y="198"/>
                    <a:pt x="8" y="185"/>
                  </a:cubicBezTo>
                  <a:cubicBezTo>
                    <a:pt x="6" y="172"/>
                    <a:pt x="4" y="158"/>
                    <a:pt x="2" y="145"/>
                  </a:cubicBezTo>
                  <a:cubicBezTo>
                    <a:pt x="0" y="135"/>
                    <a:pt x="3" y="127"/>
                    <a:pt x="9" y="120"/>
                  </a:cubicBezTo>
                  <a:cubicBezTo>
                    <a:pt x="23" y="103"/>
                    <a:pt x="37" y="87"/>
                    <a:pt x="51" y="70"/>
                  </a:cubicBezTo>
                  <a:cubicBezTo>
                    <a:pt x="69" y="49"/>
                    <a:pt x="88" y="28"/>
                    <a:pt x="106" y="6"/>
                  </a:cubicBezTo>
                  <a:cubicBezTo>
                    <a:pt x="106" y="6"/>
                    <a:pt x="107" y="5"/>
                    <a:pt x="107" y="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37" name="Rechteck 36"/>
          <p:cNvSpPr/>
          <p:nvPr/>
        </p:nvSpPr>
        <p:spPr bwMode="gray">
          <a:xfrm>
            <a:off x="6865586" y="4706978"/>
            <a:ext cx="1649926" cy="1236624"/>
          </a:xfrm>
          <a:prstGeom prst="rect">
            <a:avLst/>
          </a:prstGeom>
        </p:spPr>
        <p:txBody>
          <a:bodyPr wrap="square" lIns="0" tIns="0" rIns="0" bIns="0">
            <a:noAutofit/>
          </a:bodyPr>
          <a:lstStyle/>
          <a:p>
            <a:pPr algn="ctr">
              <a:lnSpc>
                <a:spcPct val="90000"/>
              </a:lnSpc>
              <a:spcAft>
                <a:spcPts val="1000"/>
              </a:spcAft>
            </a:pPr>
            <a:r>
              <a:rPr lang="en-US"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sz="1400" dirty="0" smtClean="0">
                <a:solidFill>
                  <a:schemeClr val="bg1"/>
                </a:solidFill>
                <a:ea typeface="Open Sans Light" panose="020B0306030504020204" pitchFamily="34" charset="0"/>
                <a:cs typeface="Open Sans Light" panose="020B0306030504020204" pitchFamily="34" charset="0"/>
              </a:rPr>
            </a:br>
            <a:r>
              <a:rPr lang="en-US" sz="1400" dirty="0" smtClean="0">
                <a:solidFill>
                  <a:schemeClr val="bg1"/>
                </a:solidFill>
                <a:ea typeface="Open Sans Light" panose="020B0306030504020204" pitchFamily="34" charset="0"/>
                <a:cs typeface="Open Sans Light" panose="020B0306030504020204" pitchFamily="34" charset="0"/>
              </a:rPr>
              <a:t>own text. </a:t>
            </a:r>
            <a:endParaRPr lang="en-US" sz="1400" dirty="0">
              <a:solidFill>
                <a:schemeClr val="bg1"/>
              </a:solidFill>
              <a:ea typeface="Open Sans Light" panose="020B0306030504020204" pitchFamily="34" charset="0"/>
              <a:cs typeface="Open Sans Light" panose="020B0306030504020204" pitchFamily="34" charset="0"/>
            </a:endParaRPr>
          </a:p>
        </p:txBody>
      </p:sp>
      <p:grpSp>
        <p:nvGrpSpPr>
          <p:cNvPr id="39"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40" name="Rechteck 3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41" name="Gruppieren 40"/>
            <p:cNvGrpSpPr/>
            <p:nvPr/>
          </p:nvGrpSpPr>
          <p:grpSpPr bwMode="gray">
            <a:xfrm>
              <a:off x="9144000" y="569121"/>
              <a:ext cx="297657" cy="962022"/>
              <a:chOff x="9144000" y="569121"/>
              <a:chExt cx="297657" cy="962022"/>
            </a:xfrm>
          </p:grpSpPr>
          <p:cxnSp>
            <p:nvCxnSpPr>
              <p:cNvPr id="42" name="Gerade Verbindung 41"/>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hteck 30"/>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29" name="Gruppieren 28"/>
          <p:cNvGrpSpPr/>
          <p:nvPr/>
        </p:nvGrpSpPr>
        <p:grpSpPr>
          <a:xfrm>
            <a:off x="396000" y="1961080"/>
            <a:ext cx="8342115" cy="3602113"/>
            <a:chOff x="590550" y="1365652"/>
            <a:chExt cx="11026775" cy="4761346"/>
          </a:xfrm>
        </p:grpSpPr>
        <p:graphicFrame>
          <p:nvGraphicFramePr>
            <p:cNvPr id="3" name="Diagramm 2"/>
            <p:cNvGraphicFramePr/>
            <p:nvPr>
              <p:extLst>
                <p:ext uri="{D42A27DB-BD31-4B8C-83A1-F6EECF244321}">
                  <p14:modId xmlns:p14="http://schemas.microsoft.com/office/powerpoint/2010/main" val="2578672705"/>
                </p:ext>
              </p:extLst>
            </p:nvPr>
          </p:nvGraphicFramePr>
          <p:xfrm>
            <a:off x="3007631" y="1365652"/>
            <a:ext cx="6175150" cy="4761346"/>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uppieren 3"/>
            <p:cNvGrpSpPr/>
            <p:nvPr/>
          </p:nvGrpSpPr>
          <p:grpSpPr bwMode="gray">
            <a:xfrm>
              <a:off x="590550" y="1560513"/>
              <a:ext cx="11026775" cy="4219478"/>
              <a:chOff x="590550" y="1560513"/>
              <a:chExt cx="11026775" cy="4219478"/>
            </a:xfrm>
          </p:grpSpPr>
          <p:sp>
            <p:nvSpPr>
              <p:cNvPr id="5" name="Rechteck 4"/>
              <p:cNvSpPr/>
              <p:nvPr/>
            </p:nvSpPr>
            <p:spPr bwMode="gray">
              <a:xfrm>
                <a:off x="9222677" y="1560513"/>
                <a:ext cx="2394648"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cxnSp>
            <p:nvCxnSpPr>
              <p:cNvPr id="6" name="Gerade Verbindung 5"/>
              <p:cNvCxnSpPr/>
              <p:nvPr/>
            </p:nvCxnSpPr>
            <p:spPr bwMode="gray">
              <a:xfrm>
                <a:off x="7573818" y="2184833"/>
                <a:ext cx="701819"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7" name="Ellipse 6"/>
              <p:cNvSpPr/>
              <p:nvPr/>
            </p:nvSpPr>
            <p:spPr bwMode="gray">
              <a:xfrm>
                <a:off x="5078226" y="2729345"/>
                <a:ext cx="2033960" cy="20339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r>
                  <a:rPr lang="en-US" sz="3600" dirty="0" smtClean="0">
                    <a:solidFill>
                      <a:schemeClr val="tx1"/>
                    </a:solidFill>
                    <a:latin typeface="Bebas Neue" panose="020B0506020202020201" pitchFamily="34" charset="0"/>
                    <a:ea typeface="Open Sans Light" panose="020B0306030504020204" pitchFamily="34" charset="0"/>
                    <a:cs typeface="Open Sans Light" panose="020B0306030504020204" pitchFamily="34" charset="0"/>
                  </a:rPr>
                  <a:t>2016</a:t>
                </a:r>
                <a:endParaRPr lang="en-US" sz="3600" dirty="0">
                  <a:solidFill>
                    <a:schemeClr val="tx1"/>
                  </a:solidFill>
                  <a:latin typeface="Bebas Neue" panose="020B0506020202020201" pitchFamily="34" charset="0"/>
                  <a:ea typeface="Open Sans Light" panose="020B0306030504020204" pitchFamily="34" charset="0"/>
                  <a:cs typeface="Open Sans Light" panose="020B0306030504020204" pitchFamily="34" charset="0"/>
                </a:endParaRPr>
              </a:p>
            </p:txBody>
          </p:sp>
          <p:grpSp>
            <p:nvGrpSpPr>
              <p:cNvPr id="8" name="Gruppieren 7"/>
              <p:cNvGrpSpPr/>
              <p:nvPr/>
            </p:nvGrpSpPr>
            <p:grpSpPr bwMode="gray">
              <a:xfrm>
                <a:off x="8391404" y="1778089"/>
                <a:ext cx="831273" cy="831273"/>
                <a:chOff x="6096001" y="3530722"/>
                <a:chExt cx="831273" cy="831273"/>
              </a:xfrm>
            </p:grpSpPr>
            <p:sp>
              <p:nvSpPr>
                <p:cNvPr id="27" name="Ellipse 26"/>
                <p:cNvSpPr/>
                <p:nvPr/>
              </p:nvSpPr>
              <p:spPr bwMode="gray">
                <a:xfrm>
                  <a:off x="6096001" y="3530722"/>
                  <a:ext cx="831273" cy="8312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28" name="METRO ICON - letter"/>
                <p:cNvSpPr>
                  <a:spLocks noChangeAspect="1" noEditPoints="1"/>
                </p:cNvSpPr>
                <p:nvPr/>
              </p:nvSpPr>
              <p:spPr bwMode="gray">
                <a:xfrm>
                  <a:off x="6273136" y="3772442"/>
                  <a:ext cx="477002" cy="350736"/>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nvGrpSpPr>
              <p:cNvPr id="9" name="Gruppieren 8"/>
              <p:cNvGrpSpPr/>
              <p:nvPr/>
            </p:nvGrpSpPr>
            <p:grpSpPr bwMode="gray">
              <a:xfrm>
                <a:off x="8391403" y="4639085"/>
                <a:ext cx="831273" cy="831273"/>
                <a:chOff x="7653001" y="3530722"/>
                <a:chExt cx="831273" cy="831273"/>
              </a:xfrm>
            </p:grpSpPr>
            <p:sp>
              <p:nvSpPr>
                <p:cNvPr id="22" name="Ellipse 21"/>
                <p:cNvSpPr/>
                <p:nvPr/>
              </p:nvSpPr>
              <p:spPr bwMode="gray">
                <a:xfrm>
                  <a:off x="7653001" y="3530722"/>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nvGrpSpPr>
                <p:cNvPr id="23" name="METRO ICON - speaker"/>
                <p:cNvGrpSpPr>
                  <a:grpSpLocks noChangeAspect="1"/>
                </p:cNvGrpSpPr>
                <p:nvPr/>
              </p:nvGrpSpPr>
              <p:grpSpPr bwMode="gray">
                <a:xfrm>
                  <a:off x="7836358" y="3729215"/>
                  <a:ext cx="489906" cy="437189"/>
                  <a:chOff x="9709371" y="5273604"/>
                  <a:chExt cx="545281" cy="486607"/>
                </a:xfrm>
                <a:solidFill>
                  <a:schemeClr val="bg1"/>
                </a:solidFill>
              </p:grpSpPr>
              <p:sp>
                <p:nvSpPr>
                  <p:cNvPr id="24" name="Freeform 44"/>
                  <p:cNvSpPr>
                    <a:spLocks noEditPoints="1"/>
                  </p:cNvSpPr>
                  <p:nvPr/>
                </p:nvSpPr>
                <p:spPr bwMode="gray">
                  <a:xfrm>
                    <a:off x="9946937" y="5273604"/>
                    <a:ext cx="307715" cy="407130"/>
                  </a:xfrm>
                  <a:custGeom>
                    <a:avLst/>
                    <a:gdLst>
                      <a:gd name="T0" fmla="*/ 0 w 183"/>
                      <a:gd name="T1" fmla="*/ 180 h 241"/>
                      <a:gd name="T2" fmla="*/ 0 w 183"/>
                      <a:gd name="T3" fmla="*/ 62 h 241"/>
                      <a:gd name="T4" fmla="*/ 35 w 183"/>
                      <a:gd name="T5" fmla="*/ 53 h 241"/>
                      <a:gd name="T6" fmla="*/ 95 w 183"/>
                      <a:gd name="T7" fmla="*/ 20 h 241"/>
                      <a:gd name="T8" fmla="*/ 118 w 183"/>
                      <a:gd name="T9" fmla="*/ 6 h 241"/>
                      <a:gd name="T10" fmla="*/ 147 w 183"/>
                      <a:gd name="T11" fmla="*/ 9 h 241"/>
                      <a:gd name="T12" fmla="*/ 168 w 183"/>
                      <a:gd name="T13" fmla="*/ 39 h 241"/>
                      <a:gd name="T14" fmla="*/ 183 w 183"/>
                      <a:gd name="T15" fmla="*/ 120 h 241"/>
                      <a:gd name="T16" fmla="*/ 172 w 183"/>
                      <a:gd name="T17" fmla="*/ 192 h 241"/>
                      <a:gd name="T18" fmla="*/ 151 w 183"/>
                      <a:gd name="T19" fmla="*/ 229 h 241"/>
                      <a:gd name="T20" fmla="*/ 118 w 183"/>
                      <a:gd name="T21" fmla="*/ 235 h 241"/>
                      <a:gd name="T22" fmla="*/ 81 w 183"/>
                      <a:gd name="T23" fmla="*/ 213 h 241"/>
                      <a:gd name="T24" fmla="*/ 12 w 183"/>
                      <a:gd name="T25" fmla="*/ 182 h 241"/>
                      <a:gd name="T26" fmla="*/ 0 w 183"/>
                      <a:gd name="T27" fmla="*/ 180 h 241"/>
                      <a:gd name="T28" fmla="*/ 98 w 183"/>
                      <a:gd name="T29" fmla="*/ 92 h 241"/>
                      <a:gd name="T30" fmla="*/ 120 w 183"/>
                      <a:gd name="T31" fmla="*/ 98 h 241"/>
                      <a:gd name="T32" fmla="*/ 131 w 183"/>
                      <a:gd name="T33" fmla="*/ 118 h 241"/>
                      <a:gd name="T34" fmla="*/ 126 w 183"/>
                      <a:gd name="T35" fmla="*/ 136 h 241"/>
                      <a:gd name="T36" fmla="*/ 97 w 183"/>
                      <a:gd name="T37" fmla="*/ 149 h 241"/>
                      <a:gd name="T38" fmla="*/ 106 w 183"/>
                      <a:gd name="T39" fmla="*/ 183 h 241"/>
                      <a:gd name="T40" fmla="*/ 116 w 183"/>
                      <a:gd name="T41" fmla="*/ 203 h 241"/>
                      <a:gd name="T42" fmla="*/ 139 w 183"/>
                      <a:gd name="T43" fmla="*/ 203 h 241"/>
                      <a:gd name="T44" fmla="*/ 147 w 183"/>
                      <a:gd name="T45" fmla="*/ 191 h 241"/>
                      <a:gd name="T46" fmla="*/ 160 w 183"/>
                      <a:gd name="T47" fmla="*/ 129 h 241"/>
                      <a:gd name="T48" fmla="*/ 149 w 183"/>
                      <a:gd name="T49" fmla="*/ 56 h 241"/>
                      <a:gd name="T50" fmla="*/ 138 w 183"/>
                      <a:gd name="T51" fmla="*/ 36 h 241"/>
                      <a:gd name="T52" fmla="*/ 118 w 183"/>
                      <a:gd name="T53" fmla="*/ 36 h 241"/>
                      <a:gd name="T54" fmla="*/ 112 w 183"/>
                      <a:gd name="T55" fmla="*/ 44 h 241"/>
                      <a:gd name="T56" fmla="*/ 98 w 183"/>
                      <a:gd name="T57" fmla="*/ 9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3" h="241">
                        <a:moveTo>
                          <a:pt x="0" y="180"/>
                        </a:moveTo>
                        <a:cubicBezTo>
                          <a:pt x="0" y="140"/>
                          <a:pt x="0" y="101"/>
                          <a:pt x="0" y="62"/>
                        </a:cubicBezTo>
                        <a:cubicBezTo>
                          <a:pt x="12" y="59"/>
                          <a:pt x="23" y="56"/>
                          <a:pt x="35" y="53"/>
                        </a:cubicBezTo>
                        <a:cubicBezTo>
                          <a:pt x="57" y="45"/>
                          <a:pt x="76" y="33"/>
                          <a:pt x="95" y="20"/>
                        </a:cubicBezTo>
                        <a:cubicBezTo>
                          <a:pt x="103" y="15"/>
                          <a:pt x="110" y="11"/>
                          <a:pt x="118" y="6"/>
                        </a:cubicBezTo>
                        <a:cubicBezTo>
                          <a:pt x="128" y="0"/>
                          <a:pt x="138" y="2"/>
                          <a:pt x="147" y="9"/>
                        </a:cubicBezTo>
                        <a:cubicBezTo>
                          <a:pt x="156" y="17"/>
                          <a:pt x="163" y="28"/>
                          <a:pt x="168" y="39"/>
                        </a:cubicBezTo>
                        <a:cubicBezTo>
                          <a:pt x="179" y="65"/>
                          <a:pt x="183" y="92"/>
                          <a:pt x="183" y="120"/>
                        </a:cubicBezTo>
                        <a:cubicBezTo>
                          <a:pt x="183" y="145"/>
                          <a:pt x="180" y="169"/>
                          <a:pt x="172" y="192"/>
                        </a:cubicBezTo>
                        <a:cubicBezTo>
                          <a:pt x="168" y="206"/>
                          <a:pt x="162" y="219"/>
                          <a:pt x="151" y="229"/>
                        </a:cubicBezTo>
                        <a:cubicBezTo>
                          <a:pt x="141" y="239"/>
                          <a:pt x="130" y="241"/>
                          <a:pt x="118" y="235"/>
                        </a:cubicBezTo>
                        <a:cubicBezTo>
                          <a:pt x="105" y="228"/>
                          <a:pt x="93" y="220"/>
                          <a:pt x="81" y="213"/>
                        </a:cubicBezTo>
                        <a:cubicBezTo>
                          <a:pt x="59" y="199"/>
                          <a:pt x="37" y="187"/>
                          <a:pt x="12" y="182"/>
                        </a:cubicBezTo>
                        <a:cubicBezTo>
                          <a:pt x="8" y="181"/>
                          <a:pt x="4" y="180"/>
                          <a:pt x="0" y="180"/>
                        </a:cubicBezTo>
                        <a:close/>
                        <a:moveTo>
                          <a:pt x="98" y="92"/>
                        </a:moveTo>
                        <a:cubicBezTo>
                          <a:pt x="106" y="92"/>
                          <a:pt x="114" y="93"/>
                          <a:pt x="120" y="98"/>
                        </a:cubicBezTo>
                        <a:cubicBezTo>
                          <a:pt x="127" y="103"/>
                          <a:pt x="130" y="110"/>
                          <a:pt x="131" y="118"/>
                        </a:cubicBezTo>
                        <a:cubicBezTo>
                          <a:pt x="132" y="125"/>
                          <a:pt x="130" y="131"/>
                          <a:pt x="126" y="136"/>
                        </a:cubicBezTo>
                        <a:cubicBezTo>
                          <a:pt x="120" y="146"/>
                          <a:pt x="110" y="149"/>
                          <a:pt x="97" y="149"/>
                        </a:cubicBezTo>
                        <a:cubicBezTo>
                          <a:pt x="100" y="161"/>
                          <a:pt x="103" y="172"/>
                          <a:pt x="106" y="183"/>
                        </a:cubicBezTo>
                        <a:cubicBezTo>
                          <a:pt x="109" y="190"/>
                          <a:pt x="112" y="197"/>
                          <a:pt x="116" y="203"/>
                        </a:cubicBezTo>
                        <a:cubicBezTo>
                          <a:pt x="123" y="212"/>
                          <a:pt x="132" y="212"/>
                          <a:pt x="139" y="203"/>
                        </a:cubicBezTo>
                        <a:cubicBezTo>
                          <a:pt x="143" y="200"/>
                          <a:pt x="145" y="195"/>
                          <a:pt x="147" y="191"/>
                        </a:cubicBezTo>
                        <a:cubicBezTo>
                          <a:pt x="155" y="171"/>
                          <a:pt x="159" y="150"/>
                          <a:pt x="160" y="129"/>
                        </a:cubicBezTo>
                        <a:cubicBezTo>
                          <a:pt x="161" y="104"/>
                          <a:pt x="158" y="80"/>
                          <a:pt x="149" y="56"/>
                        </a:cubicBezTo>
                        <a:cubicBezTo>
                          <a:pt x="147" y="49"/>
                          <a:pt x="144" y="42"/>
                          <a:pt x="138" y="36"/>
                        </a:cubicBezTo>
                        <a:cubicBezTo>
                          <a:pt x="132" y="30"/>
                          <a:pt x="124" y="30"/>
                          <a:pt x="118" y="36"/>
                        </a:cubicBezTo>
                        <a:cubicBezTo>
                          <a:pt x="116" y="39"/>
                          <a:pt x="114" y="41"/>
                          <a:pt x="112" y="44"/>
                        </a:cubicBezTo>
                        <a:cubicBezTo>
                          <a:pt x="104" y="59"/>
                          <a:pt x="101" y="75"/>
                          <a:pt x="98" y="9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5" name="Freeform 44"/>
                  <p:cNvSpPr>
                    <a:spLocks/>
                  </p:cNvSpPr>
                  <p:nvPr/>
                </p:nvSpPr>
                <p:spPr bwMode="gray">
                  <a:xfrm>
                    <a:off x="9709371" y="5378271"/>
                    <a:ext cx="198831" cy="201197"/>
                  </a:xfrm>
                  <a:custGeom>
                    <a:avLst/>
                    <a:gdLst>
                      <a:gd name="T0" fmla="*/ 117 w 117"/>
                      <a:gd name="T1" fmla="*/ 1 h 119"/>
                      <a:gd name="T2" fmla="*/ 117 w 117"/>
                      <a:gd name="T3" fmla="*/ 118 h 119"/>
                      <a:gd name="T4" fmla="*/ 113 w 117"/>
                      <a:gd name="T5" fmla="*/ 119 h 119"/>
                      <a:gd name="T6" fmla="*/ 62 w 117"/>
                      <a:gd name="T7" fmla="*/ 119 h 119"/>
                      <a:gd name="T8" fmla="*/ 2 w 117"/>
                      <a:gd name="T9" fmla="*/ 64 h 119"/>
                      <a:gd name="T10" fmla="*/ 53 w 117"/>
                      <a:gd name="T11" fmla="*/ 1 h 119"/>
                      <a:gd name="T12" fmla="*/ 117 w 117"/>
                      <a:gd name="T13" fmla="*/ 1 h 119"/>
                    </a:gdLst>
                    <a:ahLst/>
                    <a:cxnLst>
                      <a:cxn ang="0">
                        <a:pos x="T0" y="T1"/>
                      </a:cxn>
                      <a:cxn ang="0">
                        <a:pos x="T2" y="T3"/>
                      </a:cxn>
                      <a:cxn ang="0">
                        <a:pos x="T4" y="T5"/>
                      </a:cxn>
                      <a:cxn ang="0">
                        <a:pos x="T6" y="T7"/>
                      </a:cxn>
                      <a:cxn ang="0">
                        <a:pos x="T8" y="T9"/>
                      </a:cxn>
                      <a:cxn ang="0">
                        <a:pos x="T10" y="T11"/>
                      </a:cxn>
                      <a:cxn ang="0">
                        <a:pos x="T12" y="T13"/>
                      </a:cxn>
                    </a:cxnLst>
                    <a:rect l="0" t="0" r="r" b="b"/>
                    <a:pathLst>
                      <a:path w="117" h="119">
                        <a:moveTo>
                          <a:pt x="117" y="1"/>
                        </a:moveTo>
                        <a:cubicBezTo>
                          <a:pt x="117" y="40"/>
                          <a:pt x="117" y="79"/>
                          <a:pt x="117" y="118"/>
                        </a:cubicBezTo>
                        <a:cubicBezTo>
                          <a:pt x="116" y="119"/>
                          <a:pt x="114" y="119"/>
                          <a:pt x="113" y="119"/>
                        </a:cubicBezTo>
                        <a:cubicBezTo>
                          <a:pt x="96" y="119"/>
                          <a:pt x="79" y="119"/>
                          <a:pt x="62" y="119"/>
                        </a:cubicBezTo>
                        <a:cubicBezTo>
                          <a:pt x="29" y="118"/>
                          <a:pt x="4" y="95"/>
                          <a:pt x="2" y="64"/>
                        </a:cubicBezTo>
                        <a:cubicBezTo>
                          <a:pt x="0" y="33"/>
                          <a:pt x="22" y="4"/>
                          <a:pt x="53" y="1"/>
                        </a:cubicBezTo>
                        <a:cubicBezTo>
                          <a:pt x="74" y="0"/>
                          <a:pt x="95" y="1"/>
                          <a:pt x="117" y="1"/>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6" name="Freeform 44"/>
                  <p:cNvSpPr>
                    <a:spLocks/>
                  </p:cNvSpPr>
                  <p:nvPr/>
                </p:nvSpPr>
                <p:spPr bwMode="gray">
                  <a:xfrm>
                    <a:off x="9814261" y="5618189"/>
                    <a:ext cx="153859" cy="142022"/>
                  </a:xfrm>
                  <a:custGeom>
                    <a:avLst/>
                    <a:gdLst>
                      <a:gd name="T0" fmla="*/ 0 w 92"/>
                      <a:gd name="T1" fmla="*/ 0 h 84"/>
                      <a:gd name="T2" fmla="*/ 37 w 92"/>
                      <a:gd name="T3" fmla="*/ 0 h 84"/>
                      <a:gd name="T4" fmla="*/ 57 w 92"/>
                      <a:gd name="T5" fmla="*/ 0 h 84"/>
                      <a:gd name="T6" fmla="*/ 62 w 92"/>
                      <a:gd name="T7" fmla="*/ 4 h 84"/>
                      <a:gd name="T8" fmla="*/ 73 w 92"/>
                      <a:gd name="T9" fmla="*/ 43 h 84"/>
                      <a:gd name="T10" fmla="*/ 87 w 92"/>
                      <a:gd name="T11" fmla="*/ 65 h 84"/>
                      <a:gd name="T12" fmla="*/ 90 w 92"/>
                      <a:gd name="T13" fmla="*/ 77 h 84"/>
                      <a:gd name="T14" fmla="*/ 81 w 92"/>
                      <a:gd name="T15" fmla="*/ 83 h 84"/>
                      <a:gd name="T16" fmla="*/ 39 w 92"/>
                      <a:gd name="T17" fmla="*/ 83 h 84"/>
                      <a:gd name="T18" fmla="*/ 22 w 92"/>
                      <a:gd name="T19" fmla="*/ 71 h 84"/>
                      <a:gd name="T20" fmla="*/ 0 w 92"/>
                      <a:gd name="T21" fmla="*/ 1 h 84"/>
                      <a:gd name="T22" fmla="*/ 0 w 92"/>
                      <a:gd name="T2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84">
                        <a:moveTo>
                          <a:pt x="0" y="0"/>
                        </a:moveTo>
                        <a:cubicBezTo>
                          <a:pt x="12" y="0"/>
                          <a:pt x="24" y="0"/>
                          <a:pt x="37" y="0"/>
                        </a:cubicBezTo>
                        <a:cubicBezTo>
                          <a:pt x="44" y="0"/>
                          <a:pt x="50" y="1"/>
                          <a:pt x="57" y="0"/>
                        </a:cubicBezTo>
                        <a:cubicBezTo>
                          <a:pt x="60" y="0"/>
                          <a:pt x="61" y="1"/>
                          <a:pt x="62" y="4"/>
                        </a:cubicBezTo>
                        <a:cubicBezTo>
                          <a:pt x="65" y="17"/>
                          <a:pt x="70" y="30"/>
                          <a:pt x="73" y="43"/>
                        </a:cubicBezTo>
                        <a:cubicBezTo>
                          <a:pt x="76" y="52"/>
                          <a:pt x="80" y="59"/>
                          <a:pt x="87" y="65"/>
                        </a:cubicBezTo>
                        <a:cubicBezTo>
                          <a:pt x="91" y="69"/>
                          <a:pt x="92" y="73"/>
                          <a:pt x="90" y="77"/>
                        </a:cubicBezTo>
                        <a:cubicBezTo>
                          <a:pt x="88" y="81"/>
                          <a:pt x="85" y="83"/>
                          <a:pt x="81" y="83"/>
                        </a:cubicBezTo>
                        <a:cubicBezTo>
                          <a:pt x="67" y="83"/>
                          <a:pt x="53" y="84"/>
                          <a:pt x="39" y="83"/>
                        </a:cubicBezTo>
                        <a:cubicBezTo>
                          <a:pt x="31" y="83"/>
                          <a:pt x="25" y="79"/>
                          <a:pt x="22" y="71"/>
                        </a:cubicBezTo>
                        <a:cubicBezTo>
                          <a:pt x="14" y="48"/>
                          <a:pt x="7" y="25"/>
                          <a:pt x="0" y="1"/>
                        </a:cubicBezTo>
                        <a:cubicBezTo>
                          <a:pt x="0" y="1"/>
                          <a:pt x="0" y="1"/>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grpSp>
            <p:nvGrpSpPr>
              <p:cNvPr id="10" name="Gruppieren 9"/>
              <p:cNvGrpSpPr/>
              <p:nvPr/>
            </p:nvGrpSpPr>
            <p:grpSpPr bwMode="gray">
              <a:xfrm>
                <a:off x="2985198" y="1870146"/>
                <a:ext cx="831273" cy="831273"/>
                <a:chOff x="10767002" y="3530722"/>
                <a:chExt cx="831273" cy="831273"/>
              </a:xfrm>
            </p:grpSpPr>
            <p:sp>
              <p:nvSpPr>
                <p:cNvPr id="20" name="Ellipse 19"/>
                <p:cNvSpPr/>
                <p:nvPr/>
              </p:nvSpPr>
              <p:spPr bwMode="gray">
                <a:xfrm>
                  <a:off x="10767002" y="3530722"/>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21" name="METRO ICON - speech 3"/>
                <p:cNvSpPr>
                  <a:spLocks noChangeAspect="1" noEditPoints="1"/>
                </p:cNvSpPr>
                <p:nvPr/>
              </p:nvSpPr>
              <p:spPr bwMode="gray">
                <a:xfrm>
                  <a:off x="10945389" y="3736819"/>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nvGrpSpPr>
              <p:cNvPr id="11" name="Gruppieren 10"/>
              <p:cNvGrpSpPr/>
              <p:nvPr/>
            </p:nvGrpSpPr>
            <p:grpSpPr bwMode="gray">
              <a:xfrm>
                <a:off x="2985196" y="4636426"/>
                <a:ext cx="831273" cy="831273"/>
                <a:chOff x="9210001" y="3530722"/>
                <a:chExt cx="831273" cy="831273"/>
              </a:xfrm>
            </p:grpSpPr>
            <p:sp>
              <p:nvSpPr>
                <p:cNvPr id="18" name="Ellipse 17"/>
                <p:cNvSpPr/>
                <p:nvPr/>
              </p:nvSpPr>
              <p:spPr bwMode="gray">
                <a:xfrm>
                  <a:off x="9210001" y="3530722"/>
                  <a:ext cx="831273" cy="83127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19" name="METRO ICON - iphone"/>
                <p:cNvSpPr>
                  <a:spLocks noChangeAspect="1" noEditPoints="1"/>
                </p:cNvSpPr>
                <p:nvPr/>
              </p:nvSpPr>
              <p:spPr bwMode="gray">
                <a:xfrm>
                  <a:off x="9506212" y="3750219"/>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sp>
            <p:nvSpPr>
              <p:cNvPr id="12" name="Rechteck 11"/>
              <p:cNvSpPr/>
              <p:nvPr/>
            </p:nvSpPr>
            <p:spPr bwMode="gray">
              <a:xfrm>
                <a:off x="9222677" y="4329450"/>
                <a:ext cx="2394648"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cxnSp>
            <p:nvCxnSpPr>
              <p:cNvPr id="13" name="Gerade Verbindung 12"/>
              <p:cNvCxnSpPr/>
              <p:nvPr/>
            </p:nvCxnSpPr>
            <p:spPr bwMode="gray">
              <a:xfrm>
                <a:off x="7462982" y="5056860"/>
                <a:ext cx="81265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4" name="Rechteck 13"/>
              <p:cNvSpPr/>
              <p:nvPr/>
            </p:nvSpPr>
            <p:spPr bwMode="gray">
              <a:xfrm>
                <a:off x="590550" y="1560513"/>
                <a:ext cx="2394648"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gn="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15" name="Rechteck 14"/>
              <p:cNvSpPr/>
              <p:nvPr/>
            </p:nvSpPr>
            <p:spPr bwMode="gray">
              <a:xfrm>
                <a:off x="590550" y="4329450"/>
                <a:ext cx="2394648"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gn="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cxnSp>
            <p:nvCxnSpPr>
              <p:cNvPr id="16" name="Gerade Verbindung 15"/>
              <p:cNvCxnSpPr/>
              <p:nvPr/>
            </p:nvCxnSpPr>
            <p:spPr bwMode="gray">
              <a:xfrm flipH="1">
                <a:off x="3919852" y="5056860"/>
                <a:ext cx="1158374"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7" name="Freeform 7"/>
              <p:cNvSpPr>
                <a:spLocks/>
              </p:cNvSpPr>
              <p:nvPr/>
            </p:nvSpPr>
            <p:spPr bwMode="gray">
              <a:xfrm rot="16200000" flipV="1">
                <a:off x="3641602" y="2542475"/>
                <a:ext cx="1305711" cy="795228"/>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pic>
        <p:nvPicPr>
          <p:cNvPr id="30" name="PL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grpSp>
        <p:nvGrpSpPr>
          <p:cNvPr id="32"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33" name="Rechteck 3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4" name="Gruppieren 33"/>
            <p:cNvGrpSpPr/>
            <p:nvPr/>
          </p:nvGrpSpPr>
          <p:grpSpPr bwMode="gray">
            <a:xfrm>
              <a:off x="9144000" y="569121"/>
              <a:ext cx="297657" cy="962022"/>
              <a:chOff x="9144000" y="569121"/>
              <a:chExt cx="297657" cy="962022"/>
            </a:xfrm>
          </p:grpSpPr>
          <p:cxnSp>
            <p:nvCxnSpPr>
              <p:cNvPr id="35" name="Gerade Verbindung 34"/>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6" name="Gerade Verbindung 35"/>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7" name="Gerade Verbindung 36"/>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hteck 25"/>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25" name="Gruppieren 24"/>
          <p:cNvGrpSpPr/>
          <p:nvPr/>
        </p:nvGrpSpPr>
        <p:grpSpPr>
          <a:xfrm>
            <a:off x="0" y="1892922"/>
            <a:ext cx="8740775" cy="3529259"/>
            <a:chOff x="0" y="1365652"/>
            <a:chExt cx="11792237" cy="4761346"/>
          </a:xfrm>
        </p:grpSpPr>
        <p:graphicFrame>
          <p:nvGraphicFramePr>
            <p:cNvPr id="3" name="Diagramm 2"/>
            <p:cNvGraphicFramePr/>
            <p:nvPr>
              <p:extLst>
                <p:ext uri="{D42A27DB-BD31-4B8C-83A1-F6EECF244321}">
                  <p14:modId xmlns:p14="http://schemas.microsoft.com/office/powerpoint/2010/main" val="2677347597"/>
                </p:ext>
              </p:extLst>
            </p:nvPr>
          </p:nvGraphicFramePr>
          <p:xfrm>
            <a:off x="0" y="1365652"/>
            <a:ext cx="6016850" cy="4761346"/>
          </p:xfrm>
          <a:graphic>
            <a:graphicData uri="http://schemas.openxmlformats.org/drawingml/2006/chart">
              <c:chart xmlns:c="http://schemas.openxmlformats.org/drawingml/2006/chart" xmlns:r="http://schemas.openxmlformats.org/officeDocument/2006/relationships" r:id="rId2"/>
            </a:graphicData>
          </a:graphic>
        </p:graphicFrame>
        <p:sp>
          <p:nvSpPr>
            <p:cNvPr id="4" name="Rechteck 3"/>
            <p:cNvSpPr/>
            <p:nvPr/>
          </p:nvSpPr>
          <p:spPr>
            <a:xfrm>
              <a:off x="6096001" y="1560513"/>
              <a:ext cx="5502274" cy="1801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90000"/>
                </a:lnSpc>
                <a:spcAft>
                  <a:spcPts val="1000"/>
                </a:spcAft>
              </a:pPr>
              <a:r>
                <a:rPr lang="en-US" sz="2800" dirty="0" smtClean="0">
                  <a:solidFill>
                    <a:schemeClr val="accent1"/>
                  </a:solidFill>
                  <a:latin typeface="Bebas Neue" panose="020B0506020202020201" pitchFamily="34" charset="0"/>
                </a:rPr>
                <a:t>DESCRIPTION TEXT</a:t>
              </a:r>
              <a:endParaRPr lang="en-US" sz="2800" cap="all" dirty="0" smtClean="0">
                <a:solidFill>
                  <a:schemeClr val="accent1"/>
                </a:solidFill>
                <a:latin typeface="Bebas Neue" panose="020B0506020202020201" pitchFamily="34" charset="0"/>
              </a:endParaRPr>
            </a:p>
            <a:p>
              <a:pPr>
                <a:lnSpc>
                  <a:spcPct val="90000"/>
                </a:lnSpc>
                <a:spcAft>
                  <a:spcPts val="1000"/>
                </a:spcAft>
              </a:pPr>
              <a:r>
                <a:rPr lang="en-US" sz="1400" dirty="0" smtClean="0">
                  <a:solidFill>
                    <a:schemeClr val="tx1"/>
                  </a:solidFill>
                </a:rPr>
                <a:t>If you don’t want to use the style and size of the fonts as used in this placeholder it is possible to replace it by selecting different options.</a:t>
              </a:r>
              <a:endParaRPr lang="en-US" sz="1400" dirty="0">
                <a:solidFill>
                  <a:schemeClr val="tx1"/>
                </a:solidFill>
              </a:endParaRPr>
            </a:p>
          </p:txBody>
        </p:sp>
        <p:grpSp>
          <p:nvGrpSpPr>
            <p:cNvPr id="5" name="Gruppieren 4"/>
            <p:cNvGrpSpPr/>
            <p:nvPr/>
          </p:nvGrpSpPr>
          <p:grpSpPr bwMode="gray">
            <a:xfrm>
              <a:off x="5902037" y="3901505"/>
              <a:ext cx="5890200" cy="1274620"/>
              <a:chOff x="5902037" y="3289002"/>
              <a:chExt cx="5890200" cy="1274620"/>
            </a:xfrm>
          </p:grpSpPr>
          <p:grpSp>
            <p:nvGrpSpPr>
              <p:cNvPr id="6" name="Gruppieren 5"/>
              <p:cNvGrpSpPr/>
              <p:nvPr/>
            </p:nvGrpSpPr>
            <p:grpSpPr bwMode="gray">
              <a:xfrm>
                <a:off x="5902037" y="3289002"/>
                <a:ext cx="1219199" cy="1274620"/>
                <a:chOff x="5902037" y="3362036"/>
                <a:chExt cx="1219199" cy="1274620"/>
              </a:xfrm>
            </p:grpSpPr>
            <p:sp>
              <p:nvSpPr>
                <p:cNvPr id="22" name="Ellipse 21"/>
                <p:cNvSpPr/>
                <p:nvPr/>
              </p:nvSpPr>
              <p:spPr bwMode="gray">
                <a:xfrm>
                  <a:off x="6096001" y="3362036"/>
                  <a:ext cx="831273" cy="8312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23" name="Rechteck 22"/>
                <p:cNvSpPr/>
                <p:nvPr/>
              </p:nvSpPr>
              <p:spPr bwMode="gray">
                <a:xfrm>
                  <a:off x="5902037"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1200" dirty="0" smtClean="0">
                      <a:solidFill>
                        <a:schemeClr val="accent1"/>
                      </a:solidFill>
                      <a:latin typeface="Bebas Neue" panose="020B0506020202020201" pitchFamily="34" charset="0"/>
                    </a:rPr>
                    <a:t>Placeholder</a:t>
                  </a:r>
                  <a:endParaRPr lang="en-US" sz="1200" dirty="0">
                    <a:solidFill>
                      <a:schemeClr val="accent1"/>
                    </a:solidFill>
                    <a:latin typeface="Bebas Neue" panose="020B0506020202020201" pitchFamily="34" charset="0"/>
                  </a:endParaRPr>
                </a:p>
              </p:txBody>
            </p:sp>
            <p:sp>
              <p:nvSpPr>
                <p:cNvPr id="24" name="METRO ICON - letter"/>
                <p:cNvSpPr>
                  <a:spLocks noChangeAspect="1" noEditPoints="1"/>
                </p:cNvSpPr>
                <p:nvPr/>
              </p:nvSpPr>
              <p:spPr bwMode="gray">
                <a:xfrm>
                  <a:off x="6273136" y="3603756"/>
                  <a:ext cx="477002" cy="350736"/>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nvGrpSpPr>
              <p:cNvPr id="7" name="Gruppieren 6"/>
              <p:cNvGrpSpPr/>
              <p:nvPr/>
            </p:nvGrpSpPr>
            <p:grpSpPr bwMode="gray">
              <a:xfrm>
                <a:off x="7459037" y="3289002"/>
                <a:ext cx="1219199" cy="1274620"/>
                <a:chOff x="7459037" y="3362036"/>
                <a:chExt cx="1219199" cy="1274620"/>
              </a:xfrm>
            </p:grpSpPr>
            <p:sp>
              <p:nvSpPr>
                <p:cNvPr id="16" name="Ellipse 15"/>
                <p:cNvSpPr/>
                <p:nvPr/>
              </p:nvSpPr>
              <p:spPr bwMode="gray">
                <a:xfrm>
                  <a:off x="7653001" y="3362036"/>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17" name="Rechteck 16"/>
                <p:cNvSpPr/>
                <p:nvPr/>
              </p:nvSpPr>
              <p:spPr bwMode="gray">
                <a:xfrm>
                  <a:off x="7459037"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1200" dirty="0" smtClean="0">
                      <a:solidFill>
                        <a:schemeClr val="accent3"/>
                      </a:solidFill>
                      <a:latin typeface="Bebas Neue" panose="020B0506020202020201" pitchFamily="34" charset="0"/>
                    </a:rPr>
                    <a:t>Placeholder</a:t>
                  </a:r>
                  <a:endParaRPr lang="en-US" sz="1200" dirty="0">
                    <a:solidFill>
                      <a:schemeClr val="accent3"/>
                    </a:solidFill>
                    <a:latin typeface="Bebas Neue" panose="020B0506020202020201" pitchFamily="34" charset="0"/>
                  </a:endParaRPr>
                </a:p>
              </p:txBody>
            </p:sp>
            <p:grpSp>
              <p:nvGrpSpPr>
                <p:cNvPr id="18" name="METRO ICON - speaker"/>
                <p:cNvGrpSpPr>
                  <a:grpSpLocks noChangeAspect="1"/>
                </p:cNvGrpSpPr>
                <p:nvPr/>
              </p:nvGrpSpPr>
              <p:grpSpPr bwMode="gray">
                <a:xfrm>
                  <a:off x="7836358" y="3560529"/>
                  <a:ext cx="489906" cy="437189"/>
                  <a:chOff x="9709371" y="5273604"/>
                  <a:chExt cx="545281" cy="486607"/>
                </a:xfrm>
                <a:solidFill>
                  <a:schemeClr val="bg1"/>
                </a:solidFill>
              </p:grpSpPr>
              <p:sp>
                <p:nvSpPr>
                  <p:cNvPr id="19" name="Freeform 44"/>
                  <p:cNvSpPr>
                    <a:spLocks noEditPoints="1"/>
                  </p:cNvSpPr>
                  <p:nvPr/>
                </p:nvSpPr>
                <p:spPr bwMode="gray">
                  <a:xfrm>
                    <a:off x="9946937" y="5273604"/>
                    <a:ext cx="307715" cy="407130"/>
                  </a:xfrm>
                  <a:custGeom>
                    <a:avLst/>
                    <a:gdLst>
                      <a:gd name="T0" fmla="*/ 0 w 183"/>
                      <a:gd name="T1" fmla="*/ 180 h 241"/>
                      <a:gd name="T2" fmla="*/ 0 w 183"/>
                      <a:gd name="T3" fmla="*/ 62 h 241"/>
                      <a:gd name="T4" fmla="*/ 35 w 183"/>
                      <a:gd name="T5" fmla="*/ 53 h 241"/>
                      <a:gd name="T6" fmla="*/ 95 w 183"/>
                      <a:gd name="T7" fmla="*/ 20 h 241"/>
                      <a:gd name="T8" fmla="*/ 118 w 183"/>
                      <a:gd name="T9" fmla="*/ 6 h 241"/>
                      <a:gd name="T10" fmla="*/ 147 w 183"/>
                      <a:gd name="T11" fmla="*/ 9 h 241"/>
                      <a:gd name="T12" fmla="*/ 168 w 183"/>
                      <a:gd name="T13" fmla="*/ 39 h 241"/>
                      <a:gd name="T14" fmla="*/ 183 w 183"/>
                      <a:gd name="T15" fmla="*/ 120 h 241"/>
                      <a:gd name="T16" fmla="*/ 172 w 183"/>
                      <a:gd name="T17" fmla="*/ 192 h 241"/>
                      <a:gd name="T18" fmla="*/ 151 w 183"/>
                      <a:gd name="T19" fmla="*/ 229 h 241"/>
                      <a:gd name="T20" fmla="*/ 118 w 183"/>
                      <a:gd name="T21" fmla="*/ 235 h 241"/>
                      <a:gd name="T22" fmla="*/ 81 w 183"/>
                      <a:gd name="T23" fmla="*/ 213 h 241"/>
                      <a:gd name="T24" fmla="*/ 12 w 183"/>
                      <a:gd name="T25" fmla="*/ 182 h 241"/>
                      <a:gd name="T26" fmla="*/ 0 w 183"/>
                      <a:gd name="T27" fmla="*/ 180 h 241"/>
                      <a:gd name="T28" fmla="*/ 98 w 183"/>
                      <a:gd name="T29" fmla="*/ 92 h 241"/>
                      <a:gd name="T30" fmla="*/ 120 w 183"/>
                      <a:gd name="T31" fmla="*/ 98 h 241"/>
                      <a:gd name="T32" fmla="*/ 131 w 183"/>
                      <a:gd name="T33" fmla="*/ 118 h 241"/>
                      <a:gd name="T34" fmla="*/ 126 w 183"/>
                      <a:gd name="T35" fmla="*/ 136 h 241"/>
                      <a:gd name="T36" fmla="*/ 97 w 183"/>
                      <a:gd name="T37" fmla="*/ 149 h 241"/>
                      <a:gd name="T38" fmla="*/ 106 w 183"/>
                      <a:gd name="T39" fmla="*/ 183 h 241"/>
                      <a:gd name="T40" fmla="*/ 116 w 183"/>
                      <a:gd name="T41" fmla="*/ 203 h 241"/>
                      <a:gd name="T42" fmla="*/ 139 w 183"/>
                      <a:gd name="T43" fmla="*/ 203 h 241"/>
                      <a:gd name="T44" fmla="*/ 147 w 183"/>
                      <a:gd name="T45" fmla="*/ 191 h 241"/>
                      <a:gd name="T46" fmla="*/ 160 w 183"/>
                      <a:gd name="T47" fmla="*/ 129 h 241"/>
                      <a:gd name="T48" fmla="*/ 149 w 183"/>
                      <a:gd name="T49" fmla="*/ 56 h 241"/>
                      <a:gd name="T50" fmla="*/ 138 w 183"/>
                      <a:gd name="T51" fmla="*/ 36 h 241"/>
                      <a:gd name="T52" fmla="*/ 118 w 183"/>
                      <a:gd name="T53" fmla="*/ 36 h 241"/>
                      <a:gd name="T54" fmla="*/ 112 w 183"/>
                      <a:gd name="T55" fmla="*/ 44 h 241"/>
                      <a:gd name="T56" fmla="*/ 98 w 183"/>
                      <a:gd name="T57" fmla="*/ 9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3" h="241">
                        <a:moveTo>
                          <a:pt x="0" y="180"/>
                        </a:moveTo>
                        <a:cubicBezTo>
                          <a:pt x="0" y="140"/>
                          <a:pt x="0" y="101"/>
                          <a:pt x="0" y="62"/>
                        </a:cubicBezTo>
                        <a:cubicBezTo>
                          <a:pt x="12" y="59"/>
                          <a:pt x="23" y="56"/>
                          <a:pt x="35" y="53"/>
                        </a:cubicBezTo>
                        <a:cubicBezTo>
                          <a:pt x="57" y="45"/>
                          <a:pt x="76" y="33"/>
                          <a:pt x="95" y="20"/>
                        </a:cubicBezTo>
                        <a:cubicBezTo>
                          <a:pt x="103" y="15"/>
                          <a:pt x="110" y="11"/>
                          <a:pt x="118" y="6"/>
                        </a:cubicBezTo>
                        <a:cubicBezTo>
                          <a:pt x="128" y="0"/>
                          <a:pt x="138" y="2"/>
                          <a:pt x="147" y="9"/>
                        </a:cubicBezTo>
                        <a:cubicBezTo>
                          <a:pt x="156" y="17"/>
                          <a:pt x="163" y="28"/>
                          <a:pt x="168" y="39"/>
                        </a:cubicBezTo>
                        <a:cubicBezTo>
                          <a:pt x="179" y="65"/>
                          <a:pt x="183" y="92"/>
                          <a:pt x="183" y="120"/>
                        </a:cubicBezTo>
                        <a:cubicBezTo>
                          <a:pt x="183" y="145"/>
                          <a:pt x="180" y="169"/>
                          <a:pt x="172" y="192"/>
                        </a:cubicBezTo>
                        <a:cubicBezTo>
                          <a:pt x="168" y="206"/>
                          <a:pt x="162" y="219"/>
                          <a:pt x="151" y="229"/>
                        </a:cubicBezTo>
                        <a:cubicBezTo>
                          <a:pt x="141" y="239"/>
                          <a:pt x="130" y="241"/>
                          <a:pt x="118" y="235"/>
                        </a:cubicBezTo>
                        <a:cubicBezTo>
                          <a:pt x="105" y="228"/>
                          <a:pt x="93" y="220"/>
                          <a:pt x="81" y="213"/>
                        </a:cubicBezTo>
                        <a:cubicBezTo>
                          <a:pt x="59" y="199"/>
                          <a:pt x="37" y="187"/>
                          <a:pt x="12" y="182"/>
                        </a:cubicBezTo>
                        <a:cubicBezTo>
                          <a:pt x="8" y="181"/>
                          <a:pt x="4" y="180"/>
                          <a:pt x="0" y="180"/>
                        </a:cubicBezTo>
                        <a:close/>
                        <a:moveTo>
                          <a:pt x="98" y="92"/>
                        </a:moveTo>
                        <a:cubicBezTo>
                          <a:pt x="106" y="92"/>
                          <a:pt x="114" y="93"/>
                          <a:pt x="120" y="98"/>
                        </a:cubicBezTo>
                        <a:cubicBezTo>
                          <a:pt x="127" y="103"/>
                          <a:pt x="130" y="110"/>
                          <a:pt x="131" y="118"/>
                        </a:cubicBezTo>
                        <a:cubicBezTo>
                          <a:pt x="132" y="125"/>
                          <a:pt x="130" y="131"/>
                          <a:pt x="126" y="136"/>
                        </a:cubicBezTo>
                        <a:cubicBezTo>
                          <a:pt x="120" y="146"/>
                          <a:pt x="110" y="149"/>
                          <a:pt x="97" y="149"/>
                        </a:cubicBezTo>
                        <a:cubicBezTo>
                          <a:pt x="100" y="161"/>
                          <a:pt x="103" y="172"/>
                          <a:pt x="106" y="183"/>
                        </a:cubicBezTo>
                        <a:cubicBezTo>
                          <a:pt x="109" y="190"/>
                          <a:pt x="112" y="197"/>
                          <a:pt x="116" y="203"/>
                        </a:cubicBezTo>
                        <a:cubicBezTo>
                          <a:pt x="123" y="212"/>
                          <a:pt x="132" y="212"/>
                          <a:pt x="139" y="203"/>
                        </a:cubicBezTo>
                        <a:cubicBezTo>
                          <a:pt x="143" y="200"/>
                          <a:pt x="145" y="195"/>
                          <a:pt x="147" y="191"/>
                        </a:cubicBezTo>
                        <a:cubicBezTo>
                          <a:pt x="155" y="171"/>
                          <a:pt x="159" y="150"/>
                          <a:pt x="160" y="129"/>
                        </a:cubicBezTo>
                        <a:cubicBezTo>
                          <a:pt x="161" y="104"/>
                          <a:pt x="158" y="80"/>
                          <a:pt x="149" y="56"/>
                        </a:cubicBezTo>
                        <a:cubicBezTo>
                          <a:pt x="147" y="49"/>
                          <a:pt x="144" y="42"/>
                          <a:pt x="138" y="36"/>
                        </a:cubicBezTo>
                        <a:cubicBezTo>
                          <a:pt x="132" y="30"/>
                          <a:pt x="124" y="30"/>
                          <a:pt x="118" y="36"/>
                        </a:cubicBezTo>
                        <a:cubicBezTo>
                          <a:pt x="116" y="39"/>
                          <a:pt x="114" y="41"/>
                          <a:pt x="112" y="44"/>
                        </a:cubicBezTo>
                        <a:cubicBezTo>
                          <a:pt x="104" y="59"/>
                          <a:pt x="101" y="75"/>
                          <a:pt x="98" y="9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0" name="Freeform 44"/>
                  <p:cNvSpPr>
                    <a:spLocks/>
                  </p:cNvSpPr>
                  <p:nvPr/>
                </p:nvSpPr>
                <p:spPr bwMode="gray">
                  <a:xfrm>
                    <a:off x="9709371" y="5378271"/>
                    <a:ext cx="198831" cy="201197"/>
                  </a:xfrm>
                  <a:custGeom>
                    <a:avLst/>
                    <a:gdLst>
                      <a:gd name="T0" fmla="*/ 117 w 117"/>
                      <a:gd name="T1" fmla="*/ 1 h 119"/>
                      <a:gd name="T2" fmla="*/ 117 w 117"/>
                      <a:gd name="T3" fmla="*/ 118 h 119"/>
                      <a:gd name="T4" fmla="*/ 113 w 117"/>
                      <a:gd name="T5" fmla="*/ 119 h 119"/>
                      <a:gd name="T6" fmla="*/ 62 w 117"/>
                      <a:gd name="T7" fmla="*/ 119 h 119"/>
                      <a:gd name="T8" fmla="*/ 2 w 117"/>
                      <a:gd name="T9" fmla="*/ 64 h 119"/>
                      <a:gd name="T10" fmla="*/ 53 w 117"/>
                      <a:gd name="T11" fmla="*/ 1 h 119"/>
                      <a:gd name="T12" fmla="*/ 117 w 117"/>
                      <a:gd name="T13" fmla="*/ 1 h 119"/>
                    </a:gdLst>
                    <a:ahLst/>
                    <a:cxnLst>
                      <a:cxn ang="0">
                        <a:pos x="T0" y="T1"/>
                      </a:cxn>
                      <a:cxn ang="0">
                        <a:pos x="T2" y="T3"/>
                      </a:cxn>
                      <a:cxn ang="0">
                        <a:pos x="T4" y="T5"/>
                      </a:cxn>
                      <a:cxn ang="0">
                        <a:pos x="T6" y="T7"/>
                      </a:cxn>
                      <a:cxn ang="0">
                        <a:pos x="T8" y="T9"/>
                      </a:cxn>
                      <a:cxn ang="0">
                        <a:pos x="T10" y="T11"/>
                      </a:cxn>
                      <a:cxn ang="0">
                        <a:pos x="T12" y="T13"/>
                      </a:cxn>
                    </a:cxnLst>
                    <a:rect l="0" t="0" r="r" b="b"/>
                    <a:pathLst>
                      <a:path w="117" h="119">
                        <a:moveTo>
                          <a:pt x="117" y="1"/>
                        </a:moveTo>
                        <a:cubicBezTo>
                          <a:pt x="117" y="40"/>
                          <a:pt x="117" y="79"/>
                          <a:pt x="117" y="118"/>
                        </a:cubicBezTo>
                        <a:cubicBezTo>
                          <a:pt x="116" y="119"/>
                          <a:pt x="114" y="119"/>
                          <a:pt x="113" y="119"/>
                        </a:cubicBezTo>
                        <a:cubicBezTo>
                          <a:pt x="96" y="119"/>
                          <a:pt x="79" y="119"/>
                          <a:pt x="62" y="119"/>
                        </a:cubicBezTo>
                        <a:cubicBezTo>
                          <a:pt x="29" y="118"/>
                          <a:pt x="4" y="95"/>
                          <a:pt x="2" y="64"/>
                        </a:cubicBezTo>
                        <a:cubicBezTo>
                          <a:pt x="0" y="33"/>
                          <a:pt x="22" y="4"/>
                          <a:pt x="53" y="1"/>
                        </a:cubicBezTo>
                        <a:cubicBezTo>
                          <a:pt x="74" y="0"/>
                          <a:pt x="95" y="1"/>
                          <a:pt x="117" y="1"/>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1" name="Freeform 44"/>
                  <p:cNvSpPr>
                    <a:spLocks/>
                  </p:cNvSpPr>
                  <p:nvPr/>
                </p:nvSpPr>
                <p:spPr bwMode="gray">
                  <a:xfrm>
                    <a:off x="9814261" y="5618189"/>
                    <a:ext cx="153859" cy="142022"/>
                  </a:xfrm>
                  <a:custGeom>
                    <a:avLst/>
                    <a:gdLst>
                      <a:gd name="T0" fmla="*/ 0 w 92"/>
                      <a:gd name="T1" fmla="*/ 0 h 84"/>
                      <a:gd name="T2" fmla="*/ 37 w 92"/>
                      <a:gd name="T3" fmla="*/ 0 h 84"/>
                      <a:gd name="T4" fmla="*/ 57 w 92"/>
                      <a:gd name="T5" fmla="*/ 0 h 84"/>
                      <a:gd name="T6" fmla="*/ 62 w 92"/>
                      <a:gd name="T7" fmla="*/ 4 h 84"/>
                      <a:gd name="T8" fmla="*/ 73 w 92"/>
                      <a:gd name="T9" fmla="*/ 43 h 84"/>
                      <a:gd name="T10" fmla="*/ 87 w 92"/>
                      <a:gd name="T11" fmla="*/ 65 h 84"/>
                      <a:gd name="T12" fmla="*/ 90 w 92"/>
                      <a:gd name="T13" fmla="*/ 77 h 84"/>
                      <a:gd name="T14" fmla="*/ 81 w 92"/>
                      <a:gd name="T15" fmla="*/ 83 h 84"/>
                      <a:gd name="T16" fmla="*/ 39 w 92"/>
                      <a:gd name="T17" fmla="*/ 83 h 84"/>
                      <a:gd name="T18" fmla="*/ 22 w 92"/>
                      <a:gd name="T19" fmla="*/ 71 h 84"/>
                      <a:gd name="T20" fmla="*/ 0 w 92"/>
                      <a:gd name="T21" fmla="*/ 1 h 84"/>
                      <a:gd name="T22" fmla="*/ 0 w 92"/>
                      <a:gd name="T2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84">
                        <a:moveTo>
                          <a:pt x="0" y="0"/>
                        </a:moveTo>
                        <a:cubicBezTo>
                          <a:pt x="12" y="0"/>
                          <a:pt x="24" y="0"/>
                          <a:pt x="37" y="0"/>
                        </a:cubicBezTo>
                        <a:cubicBezTo>
                          <a:pt x="44" y="0"/>
                          <a:pt x="50" y="1"/>
                          <a:pt x="57" y="0"/>
                        </a:cubicBezTo>
                        <a:cubicBezTo>
                          <a:pt x="60" y="0"/>
                          <a:pt x="61" y="1"/>
                          <a:pt x="62" y="4"/>
                        </a:cubicBezTo>
                        <a:cubicBezTo>
                          <a:pt x="65" y="17"/>
                          <a:pt x="70" y="30"/>
                          <a:pt x="73" y="43"/>
                        </a:cubicBezTo>
                        <a:cubicBezTo>
                          <a:pt x="76" y="52"/>
                          <a:pt x="80" y="59"/>
                          <a:pt x="87" y="65"/>
                        </a:cubicBezTo>
                        <a:cubicBezTo>
                          <a:pt x="91" y="69"/>
                          <a:pt x="92" y="73"/>
                          <a:pt x="90" y="77"/>
                        </a:cubicBezTo>
                        <a:cubicBezTo>
                          <a:pt x="88" y="81"/>
                          <a:pt x="85" y="83"/>
                          <a:pt x="81" y="83"/>
                        </a:cubicBezTo>
                        <a:cubicBezTo>
                          <a:pt x="67" y="83"/>
                          <a:pt x="53" y="84"/>
                          <a:pt x="39" y="83"/>
                        </a:cubicBezTo>
                        <a:cubicBezTo>
                          <a:pt x="31" y="83"/>
                          <a:pt x="25" y="79"/>
                          <a:pt x="22" y="71"/>
                        </a:cubicBezTo>
                        <a:cubicBezTo>
                          <a:pt x="14" y="48"/>
                          <a:pt x="7" y="25"/>
                          <a:pt x="0" y="1"/>
                        </a:cubicBezTo>
                        <a:cubicBezTo>
                          <a:pt x="0" y="1"/>
                          <a:pt x="0" y="1"/>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grpSp>
            <p:nvGrpSpPr>
              <p:cNvPr id="8" name="Gruppieren 7"/>
              <p:cNvGrpSpPr/>
              <p:nvPr/>
            </p:nvGrpSpPr>
            <p:grpSpPr bwMode="gray">
              <a:xfrm>
                <a:off x="10573038" y="3289002"/>
                <a:ext cx="1219199" cy="1274620"/>
                <a:chOff x="10573038" y="3362036"/>
                <a:chExt cx="1219199" cy="1274620"/>
              </a:xfrm>
            </p:grpSpPr>
            <p:sp>
              <p:nvSpPr>
                <p:cNvPr id="13" name="Ellipse 12"/>
                <p:cNvSpPr/>
                <p:nvPr/>
              </p:nvSpPr>
              <p:spPr bwMode="gray">
                <a:xfrm>
                  <a:off x="10767002" y="3362036"/>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14" name="Rechteck 13"/>
                <p:cNvSpPr/>
                <p:nvPr/>
              </p:nvSpPr>
              <p:spPr bwMode="gray">
                <a:xfrm>
                  <a:off x="10573038"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1200" dirty="0" smtClean="0">
                      <a:solidFill>
                        <a:schemeClr val="tx2"/>
                      </a:solidFill>
                      <a:latin typeface="Bebas Neue" panose="020B0506020202020201" pitchFamily="34" charset="0"/>
                    </a:rPr>
                    <a:t>Placeholder</a:t>
                  </a:r>
                  <a:endParaRPr lang="en-US" sz="1200" dirty="0">
                    <a:solidFill>
                      <a:schemeClr val="tx2"/>
                    </a:solidFill>
                    <a:latin typeface="Bebas Neue" panose="020B0506020202020201" pitchFamily="34" charset="0"/>
                  </a:endParaRPr>
                </a:p>
              </p:txBody>
            </p:sp>
            <p:sp>
              <p:nvSpPr>
                <p:cNvPr id="15"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nvGrpSpPr>
              <p:cNvPr id="9" name="Gruppieren 8"/>
              <p:cNvGrpSpPr/>
              <p:nvPr/>
            </p:nvGrpSpPr>
            <p:grpSpPr bwMode="gray">
              <a:xfrm>
                <a:off x="9016037" y="3289002"/>
                <a:ext cx="1219199" cy="1274620"/>
                <a:chOff x="9016037" y="3362036"/>
                <a:chExt cx="1219199" cy="1274620"/>
              </a:xfrm>
            </p:grpSpPr>
            <p:sp>
              <p:nvSpPr>
                <p:cNvPr id="10" name="Ellipse 9"/>
                <p:cNvSpPr/>
                <p:nvPr/>
              </p:nvSpPr>
              <p:spPr bwMode="gray">
                <a:xfrm>
                  <a:off x="9210001" y="3362036"/>
                  <a:ext cx="831273" cy="83127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11" name="Rechteck 10"/>
                <p:cNvSpPr/>
                <p:nvPr/>
              </p:nvSpPr>
              <p:spPr bwMode="gray">
                <a:xfrm>
                  <a:off x="9016037"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1200" dirty="0" smtClean="0">
                      <a:solidFill>
                        <a:schemeClr val="accent6"/>
                      </a:solidFill>
                      <a:latin typeface="Bebas Neue" panose="020B0506020202020201" pitchFamily="34" charset="0"/>
                    </a:rPr>
                    <a:t>Placeholder</a:t>
                  </a:r>
                  <a:endParaRPr lang="en-US" sz="1200" dirty="0">
                    <a:solidFill>
                      <a:schemeClr val="accent6"/>
                    </a:solidFill>
                    <a:latin typeface="Bebas Neue" panose="020B0506020202020201" pitchFamily="34" charset="0"/>
                  </a:endParaRPr>
                </a:p>
              </p:txBody>
            </p:sp>
            <p:sp>
              <p:nvSpPr>
                <p:cNvPr id="12"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grpSp>
      <p:grpSp>
        <p:nvGrpSpPr>
          <p:cNvPr id="27"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8" name="Rechteck 27"/>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9" name="Gruppieren 28"/>
            <p:cNvGrpSpPr/>
            <p:nvPr/>
          </p:nvGrpSpPr>
          <p:grpSpPr bwMode="gray">
            <a:xfrm>
              <a:off x="9144000" y="569121"/>
              <a:ext cx="297657" cy="962022"/>
              <a:chOff x="9144000" y="569121"/>
              <a:chExt cx="297657" cy="962022"/>
            </a:xfrm>
          </p:grpSpPr>
          <p:cxnSp>
            <p:nvCxnSpPr>
              <p:cNvPr id="30"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1"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hteck 29"/>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29" name="Gruppieren 28"/>
          <p:cNvGrpSpPr/>
          <p:nvPr/>
        </p:nvGrpSpPr>
        <p:grpSpPr>
          <a:xfrm>
            <a:off x="396875" y="1968428"/>
            <a:ext cx="8351126" cy="3543853"/>
            <a:chOff x="590550" y="1516084"/>
            <a:chExt cx="11031343" cy="4681220"/>
          </a:xfrm>
        </p:grpSpPr>
        <p:grpSp>
          <p:nvGrpSpPr>
            <p:cNvPr id="3" name="Gruppieren 2"/>
            <p:cNvGrpSpPr/>
            <p:nvPr/>
          </p:nvGrpSpPr>
          <p:grpSpPr bwMode="gray">
            <a:xfrm>
              <a:off x="3756593" y="1516084"/>
              <a:ext cx="4681220" cy="4681220"/>
              <a:chOff x="837906" y="1516084"/>
              <a:chExt cx="4681220" cy="4681220"/>
            </a:xfrm>
          </p:grpSpPr>
          <p:sp>
            <p:nvSpPr>
              <p:cNvPr id="4" name="Kreis 3"/>
              <p:cNvSpPr/>
              <p:nvPr/>
            </p:nvSpPr>
            <p:spPr bwMode="gray">
              <a:xfrm rot="18777418">
                <a:off x="1042471" y="1720650"/>
                <a:ext cx="4272092" cy="4272092"/>
              </a:xfrm>
              <a:prstGeom prst="pie">
                <a:avLst>
                  <a:gd name="adj1" fmla="val 12371132"/>
                  <a:gd name="adj2" fmla="val 16200000"/>
                </a:avLst>
              </a:prstGeom>
              <a:solidFill>
                <a:schemeClr val="accent6">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grpSp>
            <p:nvGrpSpPr>
              <p:cNvPr id="5" name="Gruppieren 4"/>
              <p:cNvGrpSpPr/>
              <p:nvPr/>
            </p:nvGrpSpPr>
            <p:grpSpPr bwMode="gray">
              <a:xfrm>
                <a:off x="837906" y="1516084"/>
                <a:ext cx="4681220" cy="4681220"/>
                <a:chOff x="837906" y="1516084"/>
                <a:chExt cx="4681220" cy="4681220"/>
              </a:xfrm>
            </p:grpSpPr>
            <p:grpSp>
              <p:nvGrpSpPr>
                <p:cNvPr id="6" name="Gruppieren 5"/>
                <p:cNvGrpSpPr/>
                <p:nvPr/>
              </p:nvGrpSpPr>
              <p:grpSpPr bwMode="gray">
                <a:xfrm>
                  <a:off x="1397131" y="2075310"/>
                  <a:ext cx="3562773" cy="3562773"/>
                  <a:chOff x="1397131" y="2075310"/>
                  <a:chExt cx="3562773" cy="3562773"/>
                </a:xfrm>
              </p:grpSpPr>
              <p:sp>
                <p:nvSpPr>
                  <p:cNvPr id="10" name="Kreis 9"/>
                  <p:cNvSpPr/>
                  <p:nvPr/>
                </p:nvSpPr>
                <p:spPr bwMode="gray">
                  <a:xfrm rot="7380493">
                    <a:off x="1596638" y="2274817"/>
                    <a:ext cx="3163758" cy="3163758"/>
                  </a:xfrm>
                  <a:prstGeom prst="pie">
                    <a:avLst>
                      <a:gd name="adj1" fmla="val 13407960"/>
                      <a:gd name="adj2" fmla="val 16200000"/>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11" name="Kreis 10"/>
                  <p:cNvSpPr/>
                  <p:nvPr/>
                </p:nvSpPr>
                <p:spPr bwMode="gray">
                  <a:xfrm rot="9775693">
                    <a:off x="1507507" y="2185686"/>
                    <a:ext cx="3342020" cy="3342020"/>
                  </a:xfrm>
                  <a:prstGeom prst="pie">
                    <a:avLst>
                      <a:gd name="adj1" fmla="val 13705263"/>
                      <a:gd name="adj2" fmla="val 16200000"/>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12" name="Kreis 11"/>
                  <p:cNvSpPr/>
                  <p:nvPr/>
                </p:nvSpPr>
                <p:spPr bwMode="gray">
                  <a:xfrm rot="11457546">
                    <a:off x="1397131" y="2075310"/>
                    <a:ext cx="3562773" cy="3562773"/>
                  </a:xfrm>
                  <a:prstGeom prst="pie">
                    <a:avLst>
                      <a:gd name="adj1" fmla="val 14365027"/>
                      <a:gd name="adj2" fmla="val 16200000"/>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grpSp>
            <p:sp>
              <p:nvSpPr>
                <p:cNvPr id="7" name="Kreis 6"/>
                <p:cNvSpPr/>
                <p:nvPr/>
              </p:nvSpPr>
              <p:spPr bwMode="gray">
                <a:xfrm rot="15154788">
                  <a:off x="1242311" y="1920490"/>
                  <a:ext cx="3872411" cy="3872411"/>
                </a:xfrm>
                <a:prstGeom prst="pie">
                  <a:avLst>
                    <a:gd name="adj1" fmla="val 12371132"/>
                    <a:gd name="adj2" fmla="val 16200000"/>
                  </a:avLst>
                </a:prstGeom>
                <a:solidFill>
                  <a:schemeClr val="accent6">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8" name="Kreis 7"/>
                <p:cNvSpPr/>
                <p:nvPr/>
              </p:nvSpPr>
              <p:spPr bwMode="gray">
                <a:xfrm rot="218614">
                  <a:off x="914310" y="1592489"/>
                  <a:ext cx="4528414" cy="4528414"/>
                </a:xfrm>
                <a:prstGeom prst="pie">
                  <a:avLst>
                    <a:gd name="adj1" fmla="val 12963394"/>
                    <a:gd name="adj2" fmla="val 16200000"/>
                  </a:avLst>
                </a:prstGeom>
                <a:solidFill>
                  <a:schemeClr val="accent6">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9" name="Kreis 8"/>
                <p:cNvSpPr/>
                <p:nvPr/>
              </p:nvSpPr>
              <p:spPr bwMode="gray">
                <a:xfrm rot="4952729">
                  <a:off x="837906" y="1516084"/>
                  <a:ext cx="4681220" cy="4681220"/>
                </a:xfrm>
                <a:prstGeom prst="pie">
                  <a:avLst>
                    <a:gd name="adj1" fmla="val 11344899"/>
                    <a:gd name="adj2" fmla="val 16200000"/>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grpSp>
        </p:grpSp>
        <p:grpSp>
          <p:nvGrpSpPr>
            <p:cNvPr id="13" name="Gruppieren 12"/>
            <p:cNvGrpSpPr/>
            <p:nvPr/>
          </p:nvGrpSpPr>
          <p:grpSpPr bwMode="gray">
            <a:xfrm>
              <a:off x="8184761" y="1953058"/>
              <a:ext cx="3437132" cy="1903639"/>
              <a:chOff x="8184761" y="1953058"/>
              <a:chExt cx="3437132" cy="1903639"/>
            </a:xfrm>
          </p:grpSpPr>
          <p:cxnSp>
            <p:nvCxnSpPr>
              <p:cNvPr id="14" name="Gerade Verbindung 13"/>
              <p:cNvCxnSpPr/>
              <p:nvPr/>
            </p:nvCxnSpPr>
            <p:spPr bwMode="gray">
              <a:xfrm>
                <a:off x="8184761" y="2799504"/>
                <a:ext cx="3432564"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sp>
            <p:nvSpPr>
              <p:cNvPr id="15" name="Text Box 13"/>
              <p:cNvSpPr txBox="1">
                <a:spLocks noChangeArrowheads="1"/>
              </p:cNvSpPr>
              <p:nvPr/>
            </p:nvSpPr>
            <p:spPr bwMode="gray">
              <a:xfrm>
                <a:off x="8793018" y="1953058"/>
                <a:ext cx="2824307" cy="846446"/>
              </a:xfrm>
              <a:prstGeom prst="rect">
                <a:avLst/>
              </a:prstGeom>
              <a:noFill/>
              <a:ln w="9525" algn="ctr">
                <a:noFill/>
                <a:miter lim="800000"/>
                <a:headEnd/>
                <a:tailEnd/>
              </a:ln>
            </p:spPr>
            <p:txBody>
              <a:bodyPr wrap="square" lIns="0" tIns="0" rIns="0" bIns="0" anchor="b" anchorCtr="0">
                <a:noAutofit/>
              </a:bodyPr>
              <a:lstStyle/>
              <a:p>
                <a:pPr algn="r" defTabSz="801688">
                  <a:lnSpc>
                    <a:spcPct val="90000"/>
                  </a:lnSpc>
                  <a:spcAft>
                    <a:spcPts val="1000"/>
                  </a:spcAft>
                </a:pPr>
                <a:r>
                  <a:rPr lang="en-US" sz="3200" dirty="0" smtClean="0">
                    <a:solidFill>
                      <a:schemeClr val="accent3"/>
                    </a:solidFill>
                    <a:latin typeface="Bebas Neue" panose="020B0506020202020201" pitchFamily="34" charset="0"/>
                  </a:rPr>
                  <a:t>Placeholder</a:t>
                </a:r>
                <a:endParaRPr lang="en-US" sz="1200" dirty="0">
                  <a:solidFill>
                    <a:schemeClr val="bg1"/>
                  </a:solidFill>
                  <a:latin typeface="Calibri Light" panose="020F0302020204030204" pitchFamily="34" charset="0"/>
                </a:endParaRPr>
              </a:p>
            </p:txBody>
          </p:sp>
          <p:sp>
            <p:nvSpPr>
              <p:cNvPr id="16" name="Rechteck 15"/>
              <p:cNvSpPr/>
              <p:nvPr/>
            </p:nvSpPr>
            <p:spPr bwMode="gray">
              <a:xfrm>
                <a:off x="8793019" y="2799505"/>
                <a:ext cx="28288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t" anchorCtr="0"/>
              <a:lstStyle/>
              <a:p>
                <a:pPr algn="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grpSp>
        <p:grpSp>
          <p:nvGrpSpPr>
            <p:cNvPr id="17" name="Gruppieren 16"/>
            <p:cNvGrpSpPr/>
            <p:nvPr/>
          </p:nvGrpSpPr>
          <p:grpSpPr bwMode="gray">
            <a:xfrm>
              <a:off x="7342909" y="4085632"/>
              <a:ext cx="4278984" cy="1734083"/>
              <a:chOff x="7342909" y="4085632"/>
              <a:chExt cx="4278984" cy="1734083"/>
            </a:xfrm>
          </p:grpSpPr>
          <p:cxnSp>
            <p:nvCxnSpPr>
              <p:cNvPr id="18" name="Gerade Verbindung 17"/>
              <p:cNvCxnSpPr/>
              <p:nvPr/>
            </p:nvCxnSpPr>
            <p:spPr bwMode="gray">
              <a:xfrm>
                <a:off x="7342909" y="4973269"/>
                <a:ext cx="4274416"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sp>
            <p:nvSpPr>
              <p:cNvPr id="19" name="Text Box 13"/>
              <p:cNvSpPr txBox="1">
                <a:spLocks noChangeArrowheads="1"/>
              </p:cNvSpPr>
              <p:nvPr/>
            </p:nvSpPr>
            <p:spPr bwMode="gray">
              <a:xfrm>
                <a:off x="8793018" y="4973269"/>
                <a:ext cx="2824307" cy="846446"/>
              </a:xfrm>
              <a:prstGeom prst="rect">
                <a:avLst/>
              </a:prstGeom>
              <a:noFill/>
              <a:ln w="9525" algn="ctr">
                <a:noFill/>
                <a:miter lim="800000"/>
                <a:headEnd/>
                <a:tailEnd/>
              </a:ln>
            </p:spPr>
            <p:txBody>
              <a:bodyPr wrap="square" lIns="0" tIns="72000" rIns="0" bIns="0" anchor="t" anchorCtr="0">
                <a:noAutofit/>
              </a:bodyPr>
              <a:lstStyle/>
              <a:p>
                <a:pPr algn="r" defTabSz="801688">
                  <a:lnSpc>
                    <a:spcPct val="90000"/>
                  </a:lnSpc>
                  <a:spcAft>
                    <a:spcPts val="1000"/>
                  </a:spcAft>
                </a:pPr>
                <a:r>
                  <a:rPr lang="en-US" sz="3200" dirty="0" smtClean="0">
                    <a:solidFill>
                      <a:schemeClr val="accent6">
                        <a:lumMod val="75000"/>
                      </a:schemeClr>
                    </a:solidFill>
                    <a:latin typeface="Bebas Neue" panose="020B0506020202020201" pitchFamily="34" charset="0"/>
                  </a:rPr>
                  <a:t>Placeholder</a:t>
                </a:r>
                <a:endParaRPr lang="en-US" sz="1200" dirty="0">
                  <a:solidFill>
                    <a:schemeClr val="accent6">
                      <a:lumMod val="75000"/>
                    </a:schemeClr>
                  </a:solidFill>
                  <a:latin typeface="Calibri Light" panose="020F0302020204030204" pitchFamily="34" charset="0"/>
                </a:endParaRPr>
              </a:p>
            </p:txBody>
          </p:sp>
          <p:sp>
            <p:nvSpPr>
              <p:cNvPr id="20" name="Rechteck 19"/>
              <p:cNvSpPr/>
              <p:nvPr/>
            </p:nvSpPr>
            <p:spPr bwMode="gray">
              <a:xfrm>
                <a:off x="8793019" y="4085632"/>
                <a:ext cx="2828874" cy="8876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grpSp>
        <p:grpSp>
          <p:nvGrpSpPr>
            <p:cNvPr id="21" name="Gruppieren 20"/>
            <p:cNvGrpSpPr/>
            <p:nvPr/>
          </p:nvGrpSpPr>
          <p:grpSpPr bwMode="gray">
            <a:xfrm>
              <a:off x="590550" y="1953058"/>
              <a:ext cx="3658177" cy="1903639"/>
              <a:chOff x="590550" y="1953058"/>
              <a:chExt cx="3658177" cy="1903639"/>
            </a:xfrm>
          </p:grpSpPr>
          <p:sp>
            <p:nvSpPr>
              <p:cNvPr id="22" name="Text Box 13"/>
              <p:cNvSpPr txBox="1">
                <a:spLocks noChangeArrowheads="1"/>
              </p:cNvSpPr>
              <p:nvPr/>
            </p:nvSpPr>
            <p:spPr bwMode="gray">
              <a:xfrm>
                <a:off x="590550" y="1953058"/>
                <a:ext cx="2824307" cy="846446"/>
              </a:xfrm>
              <a:prstGeom prst="rect">
                <a:avLst/>
              </a:prstGeom>
              <a:noFill/>
              <a:ln w="9525" algn="ctr">
                <a:noFill/>
                <a:miter lim="800000"/>
                <a:headEnd/>
                <a:tailEnd/>
              </a:ln>
            </p:spPr>
            <p:txBody>
              <a:bodyPr wrap="square" lIns="0" tIns="0" rIns="0" bIns="0" anchor="b" anchorCtr="0">
                <a:noAutofit/>
              </a:bodyPr>
              <a:lstStyle/>
              <a:p>
                <a:pPr defTabSz="801688">
                  <a:lnSpc>
                    <a:spcPct val="90000"/>
                  </a:lnSpc>
                  <a:spcAft>
                    <a:spcPts val="1000"/>
                  </a:spcAft>
                </a:pPr>
                <a:r>
                  <a:rPr lang="en-US" sz="3200" dirty="0" smtClean="0">
                    <a:solidFill>
                      <a:schemeClr val="accent3"/>
                    </a:solidFill>
                    <a:latin typeface="Bebas Neue" panose="020B0506020202020201" pitchFamily="34" charset="0"/>
                  </a:rPr>
                  <a:t>Placeholder</a:t>
                </a:r>
                <a:endParaRPr lang="en-US" sz="1200" dirty="0">
                  <a:solidFill>
                    <a:schemeClr val="bg1"/>
                  </a:solidFill>
                  <a:latin typeface="Calibri Light" panose="020F0302020204030204" pitchFamily="34" charset="0"/>
                </a:endParaRPr>
              </a:p>
            </p:txBody>
          </p:sp>
          <p:sp>
            <p:nvSpPr>
              <p:cNvPr id="23" name="Rechteck 22"/>
              <p:cNvSpPr/>
              <p:nvPr/>
            </p:nvSpPr>
            <p:spPr bwMode="gray">
              <a:xfrm>
                <a:off x="590551" y="2799505"/>
                <a:ext cx="28288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t" anchorCtr="0"/>
              <a:lstStyle/>
              <a:p>
                <a:pP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cxnSp>
            <p:nvCxnSpPr>
              <p:cNvPr id="24" name="Gerade Verbindung 23"/>
              <p:cNvCxnSpPr/>
              <p:nvPr/>
            </p:nvCxnSpPr>
            <p:spPr bwMode="gray">
              <a:xfrm flipH="1">
                <a:off x="590551" y="2799504"/>
                <a:ext cx="3658176"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25" name="Gruppieren 24"/>
            <p:cNvGrpSpPr/>
            <p:nvPr/>
          </p:nvGrpSpPr>
          <p:grpSpPr bwMode="gray">
            <a:xfrm>
              <a:off x="590553" y="4085632"/>
              <a:ext cx="3907556" cy="1734083"/>
              <a:chOff x="590553" y="4085632"/>
              <a:chExt cx="3907556" cy="1734083"/>
            </a:xfrm>
          </p:grpSpPr>
          <p:sp>
            <p:nvSpPr>
              <p:cNvPr id="26" name="Text Box 13"/>
              <p:cNvSpPr txBox="1">
                <a:spLocks noChangeArrowheads="1"/>
              </p:cNvSpPr>
              <p:nvPr/>
            </p:nvSpPr>
            <p:spPr bwMode="gray">
              <a:xfrm>
                <a:off x="595118" y="4973269"/>
                <a:ext cx="2824307" cy="846446"/>
              </a:xfrm>
              <a:prstGeom prst="rect">
                <a:avLst/>
              </a:prstGeom>
              <a:noFill/>
              <a:ln w="9525" algn="ctr">
                <a:noFill/>
                <a:miter lim="800000"/>
                <a:headEnd/>
                <a:tailEnd/>
              </a:ln>
            </p:spPr>
            <p:txBody>
              <a:bodyPr wrap="square" lIns="0" tIns="72000" rIns="0" bIns="0" anchor="t" anchorCtr="0">
                <a:noAutofit/>
              </a:bodyPr>
              <a:lstStyle/>
              <a:p>
                <a:pPr defTabSz="801688">
                  <a:lnSpc>
                    <a:spcPct val="90000"/>
                  </a:lnSpc>
                  <a:spcAft>
                    <a:spcPts val="1000"/>
                  </a:spcAft>
                </a:pPr>
                <a:r>
                  <a:rPr lang="en-US" sz="3200" dirty="0" smtClean="0">
                    <a:solidFill>
                      <a:schemeClr val="accent6">
                        <a:lumMod val="60000"/>
                        <a:lumOff val="40000"/>
                      </a:schemeClr>
                    </a:solidFill>
                    <a:latin typeface="Bebas Neue" panose="020B0506020202020201" pitchFamily="34" charset="0"/>
                  </a:rPr>
                  <a:t>Placeholder</a:t>
                </a:r>
                <a:endParaRPr lang="en-US" sz="1200" dirty="0">
                  <a:solidFill>
                    <a:schemeClr val="accent6">
                      <a:lumMod val="60000"/>
                      <a:lumOff val="40000"/>
                    </a:schemeClr>
                  </a:solidFill>
                  <a:latin typeface="Calibri Light" panose="020F0302020204030204" pitchFamily="34" charset="0"/>
                </a:endParaRPr>
              </a:p>
            </p:txBody>
          </p:sp>
          <p:sp>
            <p:nvSpPr>
              <p:cNvPr id="27" name="Rechteck 26"/>
              <p:cNvSpPr/>
              <p:nvPr/>
            </p:nvSpPr>
            <p:spPr bwMode="gray">
              <a:xfrm>
                <a:off x="595119" y="4085632"/>
                <a:ext cx="2828874" cy="8876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cxnSp>
            <p:nvCxnSpPr>
              <p:cNvPr id="28" name="Gerade Verbindung 27"/>
              <p:cNvCxnSpPr/>
              <p:nvPr/>
            </p:nvCxnSpPr>
            <p:spPr bwMode="gray">
              <a:xfrm flipH="1">
                <a:off x="590553" y="4973269"/>
                <a:ext cx="3907556"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21" name="Gruppieren 20"/>
          <p:cNvGrpSpPr/>
          <p:nvPr/>
        </p:nvGrpSpPr>
        <p:grpSpPr>
          <a:xfrm>
            <a:off x="395570" y="1897585"/>
            <a:ext cx="8352430" cy="3625021"/>
            <a:chOff x="590550" y="1331956"/>
            <a:chExt cx="11031343" cy="4787690"/>
          </a:xfrm>
        </p:grpSpPr>
        <p:graphicFrame>
          <p:nvGraphicFramePr>
            <p:cNvPr id="3" name="Inhaltsplatzhalter 45"/>
            <p:cNvGraphicFramePr>
              <a:graphicFrameLocks/>
            </p:cNvGraphicFramePr>
            <p:nvPr>
              <p:extLst>
                <p:ext uri="{D42A27DB-BD31-4B8C-83A1-F6EECF244321}">
                  <p14:modId xmlns:p14="http://schemas.microsoft.com/office/powerpoint/2010/main" val="1766522237"/>
                </p:ext>
              </p:extLst>
            </p:nvPr>
          </p:nvGraphicFramePr>
          <p:xfrm>
            <a:off x="3572200" y="1331956"/>
            <a:ext cx="4946797" cy="4787690"/>
          </p:xfrm>
          <a:graphic>
            <a:graphicData uri="http://schemas.openxmlformats.org/drawingml/2006/chart">
              <c:chart xmlns:c="http://schemas.openxmlformats.org/drawingml/2006/chart" xmlns:r="http://schemas.openxmlformats.org/officeDocument/2006/relationships" r:id="rId2"/>
            </a:graphicData>
          </a:graphic>
        </p:graphicFrame>
        <p:sp>
          <p:nvSpPr>
            <p:cNvPr id="4" name="Ellipse 3"/>
            <p:cNvSpPr/>
            <p:nvPr/>
          </p:nvSpPr>
          <p:spPr bwMode="gray">
            <a:xfrm>
              <a:off x="4708158" y="2297100"/>
              <a:ext cx="2772000" cy="2772000"/>
            </a:xfrm>
            <a:prstGeom prst="ellipse">
              <a:avLst/>
            </a:prstGeom>
            <a:solidFill>
              <a:schemeClr val="tx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288000" rtlCol="0" anchor="b" anchorCtr="0"/>
            <a:lstStyle/>
            <a:p>
              <a:pPr algn="ctr">
                <a:lnSpc>
                  <a:spcPct val="90000"/>
                </a:lnSpc>
                <a:spcAft>
                  <a:spcPts val="1000"/>
                </a:spcAft>
              </a:pPr>
              <a:r>
                <a:rPr lang="en-US" sz="3200" dirty="0" smtClean="0">
                  <a:solidFill>
                    <a:schemeClr val="bg1"/>
                  </a:solidFill>
                  <a:latin typeface="Bebas Neue" panose="020B0506020202020201" pitchFamily="34" charset="0"/>
                </a:rPr>
                <a:t>Placeholder</a:t>
              </a:r>
            </a:p>
          </p:txBody>
        </p:sp>
        <p:grpSp>
          <p:nvGrpSpPr>
            <p:cNvPr id="5" name="METRO ICON - person 3"/>
            <p:cNvGrpSpPr>
              <a:grpSpLocks noChangeAspect="1"/>
            </p:cNvGrpSpPr>
            <p:nvPr/>
          </p:nvGrpSpPr>
          <p:grpSpPr bwMode="gray">
            <a:xfrm>
              <a:off x="5445019" y="2857741"/>
              <a:ext cx="1298278" cy="798010"/>
              <a:chOff x="3188782" y="3518523"/>
              <a:chExt cx="612115" cy="376248"/>
            </a:xfrm>
            <a:solidFill>
              <a:schemeClr val="tx2">
                <a:lumMod val="50000"/>
              </a:schemeClr>
            </a:solidFill>
          </p:grpSpPr>
          <p:sp>
            <p:nvSpPr>
              <p:cNvPr id="6" name="Freeform 21"/>
              <p:cNvSpPr>
                <a:spLocks/>
              </p:cNvSpPr>
              <p:nvPr/>
            </p:nvSpPr>
            <p:spPr bwMode="gray">
              <a:xfrm>
                <a:off x="3334629" y="3518523"/>
                <a:ext cx="327399" cy="376248"/>
              </a:xfrm>
              <a:custGeom>
                <a:avLst/>
                <a:gdLst>
                  <a:gd name="T0" fmla="*/ 175 w 237"/>
                  <a:gd name="T1" fmla="*/ 191 h 271"/>
                  <a:gd name="T2" fmla="*/ 130 w 237"/>
                  <a:gd name="T3" fmla="*/ 145 h 271"/>
                  <a:gd name="T4" fmla="*/ 145 w 237"/>
                  <a:gd name="T5" fmla="*/ 110 h 271"/>
                  <a:gd name="T6" fmla="*/ 157 w 237"/>
                  <a:gd name="T7" fmla="*/ 86 h 271"/>
                  <a:gd name="T8" fmla="*/ 153 w 237"/>
                  <a:gd name="T9" fmla="*/ 73 h 271"/>
                  <a:gd name="T10" fmla="*/ 156 w 237"/>
                  <a:gd name="T11" fmla="*/ 49 h 271"/>
                  <a:gd name="T12" fmla="*/ 101 w 237"/>
                  <a:gd name="T13" fmla="*/ 0 h 271"/>
                  <a:gd name="T14" fmla="*/ 46 w 237"/>
                  <a:gd name="T15" fmla="*/ 49 h 271"/>
                  <a:gd name="T16" fmla="*/ 50 w 237"/>
                  <a:gd name="T17" fmla="*/ 73 h 271"/>
                  <a:gd name="T18" fmla="*/ 46 w 237"/>
                  <a:gd name="T19" fmla="*/ 86 h 271"/>
                  <a:gd name="T20" fmla="*/ 58 w 237"/>
                  <a:gd name="T21" fmla="*/ 110 h 271"/>
                  <a:gd name="T22" fmla="*/ 73 w 237"/>
                  <a:gd name="T23" fmla="*/ 145 h 271"/>
                  <a:gd name="T24" fmla="*/ 28 w 237"/>
                  <a:gd name="T25" fmla="*/ 191 h 271"/>
                  <a:gd name="T26" fmla="*/ 0 w 237"/>
                  <a:gd name="T27" fmla="*/ 215 h 271"/>
                  <a:gd name="T28" fmla="*/ 0 w 237"/>
                  <a:gd name="T29" fmla="*/ 271 h 271"/>
                  <a:gd name="T30" fmla="*/ 237 w 237"/>
                  <a:gd name="T31" fmla="*/ 271 h 271"/>
                  <a:gd name="T32" fmla="*/ 237 w 237"/>
                  <a:gd name="T33" fmla="*/ 229 h 271"/>
                  <a:gd name="T34" fmla="*/ 175 w 237"/>
                  <a:gd name="T35" fmla="*/ 19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71">
                    <a:moveTo>
                      <a:pt x="175" y="191"/>
                    </a:moveTo>
                    <a:cubicBezTo>
                      <a:pt x="141" y="178"/>
                      <a:pt x="130" y="167"/>
                      <a:pt x="130" y="145"/>
                    </a:cubicBezTo>
                    <a:cubicBezTo>
                      <a:pt x="130" y="130"/>
                      <a:pt x="140" y="135"/>
                      <a:pt x="145" y="110"/>
                    </a:cubicBezTo>
                    <a:cubicBezTo>
                      <a:pt x="146" y="99"/>
                      <a:pt x="156" y="110"/>
                      <a:pt x="157" y="86"/>
                    </a:cubicBezTo>
                    <a:cubicBezTo>
                      <a:pt x="157" y="76"/>
                      <a:pt x="153" y="73"/>
                      <a:pt x="153" y="73"/>
                    </a:cubicBezTo>
                    <a:cubicBezTo>
                      <a:pt x="153" y="73"/>
                      <a:pt x="155" y="60"/>
                      <a:pt x="156" y="49"/>
                    </a:cubicBezTo>
                    <a:cubicBezTo>
                      <a:pt x="157" y="35"/>
                      <a:pt x="149" y="0"/>
                      <a:pt x="101" y="0"/>
                    </a:cubicBezTo>
                    <a:cubicBezTo>
                      <a:pt x="54" y="0"/>
                      <a:pt x="46" y="35"/>
                      <a:pt x="46" y="49"/>
                    </a:cubicBezTo>
                    <a:cubicBezTo>
                      <a:pt x="48" y="60"/>
                      <a:pt x="50" y="73"/>
                      <a:pt x="50" y="73"/>
                    </a:cubicBezTo>
                    <a:cubicBezTo>
                      <a:pt x="50" y="73"/>
                      <a:pt x="46" y="76"/>
                      <a:pt x="46" y="86"/>
                    </a:cubicBezTo>
                    <a:cubicBezTo>
                      <a:pt x="47" y="110"/>
                      <a:pt x="56" y="99"/>
                      <a:pt x="58" y="110"/>
                    </a:cubicBezTo>
                    <a:cubicBezTo>
                      <a:pt x="62" y="135"/>
                      <a:pt x="73" y="130"/>
                      <a:pt x="73" y="145"/>
                    </a:cubicBezTo>
                    <a:cubicBezTo>
                      <a:pt x="73" y="167"/>
                      <a:pt x="62" y="178"/>
                      <a:pt x="28" y="191"/>
                    </a:cubicBezTo>
                    <a:cubicBezTo>
                      <a:pt x="18" y="194"/>
                      <a:pt x="0" y="201"/>
                      <a:pt x="0" y="215"/>
                    </a:cubicBezTo>
                    <a:cubicBezTo>
                      <a:pt x="0" y="271"/>
                      <a:pt x="0" y="271"/>
                      <a:pt x="0" y="271"/>
                    </a:cubicBezTo>
                    <a:cubicBezTo>
                      <a:pt x="237" y="271"/>
                      <a:pt x="237" y="271"/>
                      <a:pt x="237" y="271"/>
                    </a:cubicBezTo>
                    <a:cubicBezTo>
                      <a:pt x="237" y="271"/>
                      <a:pt x="237" y="238"/>
                      <a:pt x="237" y="229"/>
                    </a:cubicBezTo>
                    <a:cubicBezTo>
                      <a:pt x="237" y="216"/>
                      <a:pt x="209" y="204"/>
                      <a:pt x="175" y="191"/>
                    </a:cubicBezTo>
                    <a:close/>
                  </a:path>
                </a:pathLst>
              </a:cu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7" name="Freeform 21"/>
              <p:cNvSpPr>
                <a:spLocks/>
              </p:cNvSpPr>
              <p:nvPr/>
            </p:nvSpPr>
            <p:spPr bwMode="gray">
              <a:xfrm>
                <a:off x="3597362" y="3572605"/>
                <a:ext cx="203535" cy="322166"/>
              </a:xfrm>
              <a:custGeom>
                <a:avLst/>
                <a:gdLst>
                  <a:gd name="T0" fmla="*/ 97 w 147"/>
                  <a:gd name="T1" fmla="*/ 143 h 232"/>
                  <a:gd name="T2" fmla="*/ 64 w 147"/>
                  <a:gd name="T3" fmla="*/ 109 h 232"/>
                  <a:gd name="T4" fmla="*/ 75 w 147"/>
                  <a:gd name="T5" fmla="*/ 82 h 232"/>
                  <a:gd name="T6" fmla="*/ 84 w 147"/>
                  <a:gd name="T7" fmla="*/ 64 h 232"/>
                  <a:gd name="T8" fmla="*/ 81 w 147"/>
                  <a:gd name="T9" fmla="*/ 55 h 232"/>
                  <a:gd name="T10" fmla="*/ 84 w 147"/>
                  <a:gd name="T11" fmla="*/ 37 h 232"/>
                  <a:gd name="T12" fmla="*/ 42 w 147"/>
                  <a:gd name="T13" fmla="*/ 0 h 232"/>
                  <a:gd name="T14" fmla="*/ 1 w 147"/>
                  <a:gd name="T15" fmla="*/ 37 h 232"/>
                  <a:gd name="T16" fmla="*/ 4 w 147"/>
                  <a:gd name="T17" fmla="*/ 55 h 232"/>
                  <a:gd name="T18" fmla="*/ 0 w 147"/>
                  <a:gd name="T19" fmla="*/ 64 h 232"/>
                  <a:gd name="T20" fmla="*/ 10 w 147"/>
                  <a:gd name="T21" fmla="*/ 82 h 232"/>
                  <a:gd name="T22" fmla="*/ 21 w 147"/>
                  <a:gd name="T23" fmla="*/ 109 h 232"/>
                  <a:gd name="T24" fmla="*/ 7 w 147"/>
                  <a:gd name="T25" fmla="*/ 134 h 232"/>
                  <a:gd name="T26" fmla="*/ 70 w 147"/>
                  <a:gd name="T27" fmla="*/ 187 h 232"/>
                  <a:gd name="T28" fmla="*/ 70 w 147"/>
                  <a:gd name="T29" fmla="*/ 232 h 232"/>
                  <a:gd name="T30" fmla="*/ 147 w 147"/>
                  <a:gd name="T31" fmla="*/ 232 h 232"/>
                  <a:gd name="T32" fmla="*/ 142 w 147"/>
                  <a:gd name="T33" fmla="*/ 168 h 232"/>
                  <a:gd name="T34" fmla="*/ 97 w 147"/>
                  <a:gd name="T35" fmla="*/ 14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7" h="232">
                    <a:moveTo>
                      <a:pt x="97" y="143"/>
                    </a:moveTo>
                    <a:cubicBezTo>
                      <a:pt x="72" y="133"/>
                      <a:pt x="64" y="126"/>
                      <a:pt x="64" y="109"/>
                    </a:cubicBezTo>
                    <a:cubicBezTo>
                      <a:pt x="64" y="98"/>
                      <a:pt x="72" y="101"/>
                      <a:pt x="75" y="82"/>
                    </a:cubicBezTo>
                    <a:cubicBezTo>
                      <a:pt x="76" y="74"/>
                      <a:pt x="84" y="82"/>
                      <a:pt x="84" y="64"/>
                    </a:cubicBezTo>
                    <a:cubicBezTo>
                      <a:pt x="84" y="57"/>
                      <a:pt x="81" y="55"/>
                      <a:pt x="81" y="55"/>
                    </a:cubicBezTo>
                    <a:cubicBezTo>
                      <a:pt x="81" y="55"/>
                      <a:pt x="83" y="44"/>
                      <a:pt x="84" y="37"/>
                    </a:cubicBezTo>
                    <a:cubicBezTo>
                      <a:pt x="84" y="27"/>
                      <a:pt x="78" y="0"/>
                      <a:pt x="42" y="0"/>
                    </a:cubicBezTo>
                    <a:cubicBezTo>
                      <a:pt x="8" y="0"/>
                      <a:pt x="0" y="27"/>
                      <a:pt x="1" y="37"/>
                    </a:cubicBezTo>
                    <a:cubicBezTo>
                      <a:pt x="2" y="44"/>
                      <a:pt x="4" y="55"/>
                      <a:pt x="4" y="55"/>
                    </a:cubicBezTo>
                    <a:cubicBezTo>
                      <a:pt x="4" y="55"/>
                      <a:pt x="0" y="57"/>
                      <a:pt x="0" y="64"/>
                    </a:cubicBezTo>
                    <a:cubicBezTo>
                      <a:pt x="2" y="82"/>
                      <a:pt x="8" y="74"/>
                      <a:pt x="10" y="82"/>
                    </a:cubicBezTo>
                    <a:cubicBezTo>
                      <a:pt x="13" y="101"/>
                      <a:pt x="21" y="98"/>
                      <a:pt x="21" y="109"/>
                    </a:cubicBezTo>
                    <a:cubicBezTo>
                      <a:pt x="21" y="120"/>
                      <a:pt x="17" y="128"/>
                      <a:pt x="7" y="134"/>
                    </a:cubicBezTo>
                    <a:cubicBezTo>
                      <a:pt x="62" y="159"/>
                      <a:pt x="70" y="164"/>
                      <a:pt x="70" y="187"/>
                    </a:cubicBezTo>
                    <a:cubicBezTo>
                      <a:pt x="70" y="232"/>
                      <a:pt x="70" y="232"/>
                      <a:pt x="70" y="232"/>
                    </a:cubicBezTo>
                    <a:cubicBezTo>
                      <a:pt x="147" y="232"/>
                      <a:pt x="147" y="232"/>
                      <a:pt x="147" y="232"/>
                    </a:cubicBezTo>
                    <a:cubicBezTo>
                      <a:pt x="147" y="232"/>
                      <a:pt x="146" y="174"/>
                      <a:pt x="142" y="168"/>
                    </a:cubicBezTo>
                    <a:cubicBezTo>
                      <a:pt x="137" y="159"/>
                      <a:pt x="123" y="153"/>
                      <a:pt x="97" y="143"/>
                    </a:cubicBezTo>
                    <a:close/>
                  </a:path>
                </a:pathLst>
              </a:cu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8" name="Freeform 21"/>
              <p:cNvSpPr>
                <a:spLocks/>
              </p:cNvSpPr>
              <p:nvPr/>
            </p:nvSpPr>
            <p:spPr bwMode="gray">
              <a:xfrm>
                <a:off x="3188782" y="3572605"/>
                <a:ext cx="201790" cy="322166"/>
              </a:xfrm>
              <a:custGeom>
                <a:avLst/>
                <a:gdLst>
                  <a:gd name="T0" fmla="*/ 50 w 146"/>
                  <a:gd name="T1" fmla="*/ 143 h 232"/>
                  <a:gd name="T2" fmla="*/ 83 w 146"/>
                  <a:gd name="T3" fmla="*/ 109 h 232"/>
                  <a:gd name="T4" fmla="*/ 72 w 146"/>
                  <a:gd name="T5" fmla="*/ 82 h 232"/>
                  <a:gd name="T6" fmla="*/ 62 w 146"/>
                  <a:gd name="T7" fmla="*/ 64 h 232"/>
                  <a:gd name="T8" fmla="*/ 66 w 146"/>
                  <a:gd name="T9" fmla="*/ 55 h 232"/>
                  <a:gd name="T10" fmla="*/ 63 w 146"/>
                  <a:gd name="T11" fmla="*/ 37 h 232"/>
                  <a:gd name="T12" fmla="*/ 104 w 146"/>
                  <a:gd name="T13" fmla="*/ 0 h 232"/>
                  <a:gd name="T14" fmla="*/ 146 w 146"/>
                  <a:gd name="T15" fmla="*/ 37 h 232"/>
                  <a:gd name="T16" fmla="*/ 142 w 146"/>
                  <a:gd name="T17" fmla="*/ 55 h 232"/>
                  <a:gd name="T18" fmla="*/ 146 w 146"/>
                  <a:gd name="T19" fmla="*/ 64 h 232"/>
                  <a:gd name="T20" fmla="*/ 137 w 146"/>
                  <a:gd name="T21" fmla="*/ 82 h 232"/>
                  <a:gd name="T22" fmla="*/ 126 w 146"/>
                  <a:gd name="T23" fmla="*/ 109 h 232"/>
                  <a:gd name="T24" fmla="*/ 140 w 146"/>
                  <a:gd name="T25" fmla="*/ 134 h 232"/>
                  <a:gd name="T26" fmla="*/ 77 w 146"/>
                  <a:gd name="T27" fmla="*/ 187 h 232"/>
                  <a:gd name="T28" fmla="*/ 77 w 146"/>
                  <a:gd name="T29" fmla="*/ 232 h 232"/>
                  <a:gd name="T30" fmla="*/ 0 w 146"/>
                  <a:gd name="T31" fmla="*/ 232 h 232"/>
                  <a:gd name="T32" fmla="*/ 5 w 146"/>
                  <a:gd name="T33" fmla="*/ 168 h 232"/>
                  <a:gd name="T34" fmla="*/ 50 w 146"/>
                  <a:gd name="T35" fmla="*/ 14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6" h="232">
                    <a:moveTo>
                      <a:pt x="50" y="143"/>
                    </a:moveTo>
                    <a:cubicBezTo>
                      <a:pt x="75" y="133"/>
                      <a:pt x="83" y="126"/>
                      <a:pt x="83" y="109"/>
                    </a:cubicBezTo>
                    <a:cubicBezTo>
                      <a:pt x="83" y="98"/>
                      <a:pt x="75" y="101"/>
                      <a:pt x="72" y="82"/>
                    </a:cubicBezTo>
                    <a:cubicBezTo>
                      <a:pt x="70" y="74"/>
                      <a:pt x="63" y="82"/>
                      <a:pt x="62" y="64"/>
                    </a:cubicBezTo>
                    <a:cubicBezTo>
                      <a:pt x="62" y="57"/>
                      <a:pt x="66" y="55"/>
                      <a:pt x="66" y="55"/>
                    </a:cubicBezTo>
                    <a:cubicBezTo>
                      <a:pt x="66" y="55"/>
                      <a:pt x="64" y="44"/>
                      <a:pt x="63" y="37"/>
                    </a:cubicBezTo>
                    <a:cubicBezTo>
                      <a:pt x="62" y="27"/>
                      <a:pt x="69" y="0"/>
                      <a:pt x="104" y="0"/>
                    </a:cubicBezTo>
                    <a:cubicBezTo>
                      <a:pt x="139" y="0"/>
                      <a:pt x="146" y="27"/>
                      <a:pt x="146" y="37"/>
                    </a:cubicBezTo>
                    <a:cubicBezTo>
                      <a:pt x="145" y="44"/>
                      <a:pt x="142" y="55"/>
                      <a:pt x="142" y="55"/>
                    </a:cubicBezTo>
                    <a:cubicBezTo>
                      <a:pt x="142" y="55"/>
                      <a:pt x="146" y="57"/>
                      <a:pt x="146" y="64"/>
                    </a:cubicBezTo>
                    <a:cubicBezTo>
                      <a:pt x="145" y="82"/>
                      <a:pt x="138" y="74"/>
                      <a:pt x="137" y="82"/>
                    </a:cubicBezTo>
                    <a:cubicBezTo>
                      <a:pt x="134" y="101"/>
                      <a:pt x="126" y="98"/>
                      <a:pt x="126" y="109"/>
                    </a:cubicBezTo>
                    <a:cubicBezTo>
                      <a:pt x="126" y="120"/>
                      <a:pt x="130" y="128"/>
                      <a:pt x="140" y="134"/>
                    </a:cubicBezTo>
                    <a:cubicBezTo>
                      <a:pt x="85" y="159"/>
                      <a:pt x="77" y="164"/>
                      <a:pt x="77" y="187"/>
                    </a:cubicBezTo>
                    <a:cubicBezTo>
                      <a:pt x="77" y="232"/>
                      <a:pt x="77" y="232"/>
                      <a:pt x="77" y="232"/>
                    </a:cubicBezTo>
                    <a:cubicBezTo>
                      <a:pt x="0" y="232"/>
                      <a:pt x="0" y="232"/>
                      <a:pt x="0" y="232"/>
                    </a:cubicBezTo>
                    <a:cubicBezTo>
                      <a:pt x="0" y="232"/>
                      <a:pt x="1" y="174"/>
                      <a:pt x="5" y="168"/>
                    </a:cubicBezTo>
                    <a:cubicBezTo>
                      <a:pt x="10" y="159"/>
                      <a:pt x="24" y="153"/>
                      <a:pt x="50" y="143"/>
                    </a:cubicBezTo>
                    <a:close/>
                  </a:path>
                </a:pathLst>
              </a:cu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nvGrpSpPr>
            <p:cNvPr id="9" name="Gruppieren 8"/>
            <p:cNvGrpSpPr/>
            <p:nvPr/>
          </p:nvGrpSpPr>
          <p:grpSpPr bwMode="gray">
            <a:xfrm>
              <a:off x="590550" y="1953058"/>
              <a:ext cx="3501159" cy="1903639"/>
              <a:chOff x="590550" y="1953058"/>
              <a:chExt cx="3501159" cy="1903639"/>
            </a:xfrm>
          </p:grpSpPr>
          <p:cxnSp>
            <p:nvCxnSpPr>
              <p:cNvPr id="10" name="Gerade Verbindung 9"/>
              <p:cNvCxnSpPr/>
              <p:nvPr/>
            </p:nvCxnSpPr>
            <p:spPr bwMode="gray">
              <a:xfrm flipH="1">
                <a:off x="590551" y="2799504"/>
                <a:ext cx="3501158"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sp>
            <p:nvSpPr>
              <p:cNvPr id="11" name="Text Box 13"/>
              <p:cNvSpPr txBox="1">
                <a:spLocks noChangeArrowheads="1"/>
              </p:cNvSpPr>
              <p:nvPr/>
            </p:nvSpPr>
            <p:spPr bwMode="gray">
              <a:xfrm>
                <a:off x="590550" y="1953058"/>
                <a:ext cx="2824307" cy="846446"/>
              </a:xfrm>
              <a:prstGeom prst="rect">
                <a:avLst/>
              </a:prstGeom>
              <a:noFill/>
              <a:ln w="9525" algn="ctr">
                <a:noFill/>
                <a:miter lim="800000"/>
                <a:headEnd/>
                <a:tailEnd/>
              </a:ln>
            </p:spPr>
            <p:txBody>
              <a:bodyPr wrap="square" lIns="0" tIns="0" rIns="0" bIns="0" anchor="b" anchorCtr="0">
                <a:noAutofit/>
              </a:bodyPr>
              <a:lstStyle/>
              <a:p>
                <a:pPr defTabSz="801688">
                  <a:lnSpc>
                    <a:spcPct val="90000"/>
                  </a:lnSpc>
                  <a:spcAft>
                    <a:spcPts val="1000"/>
                  </a:spcAft>
                </a:pPr>
                <a:r>
                  <a:rPr lang="en-US" sz="3200" dirty="0" smtClean="0">
                    <a:solidFill>
                      <a:schemeClr val="bg1"/>
                    </a:solidFill>
                    <a:latin typeface="Bebas Neue" panose="020B0506020202020201" pitchFamily="34" charset="0"/>
                  </a:rPr>
                  <a:t>Placeholder</a:t>
                </a:r>
                <a:endParaRPr lang="en-US" sz="1200" dirty="0">
                  <a:solidFill>
                    <a:schemeClr val="bg1"/>
                  </a:solidFill>
                  <a:latin typeface="Calibri Light" panose="020F0302020204030204" pitchFamily="34" charset="0"/>
                </a:endParaRPr>
              </a:p>
            </p:txBody>
          </p:sp>
          <p:sp>
            <p:nvSpPr>
              <p:cNvPr id="12" name="Rechteck 11"/>
              <p:cNvSpPr/>
              <p:nvPr/>
            </p:nvSpPr>
            <p:spPr bwMode="gray">
              <a:xfrm>
                <a:off x="590551" y="2799505"/>
                <a:ext cx="28288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t" anchorCtr="0"/>
              <a:lstStyle/>
              <a:p>
                <a:pP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grpSp>
        <p:grpSp>
          <p:nvGrpSpPr>
            <p:cNvPr id="13" name="Gruppieren 12"/>
            <p:cNvGrpSpPr/>
            <p:nvPr/>
          </p:nvGrpSpPr>
          <p:grpSpPr bwMode="gray">
            <a:xfrm>
              <a:off x="8118764" y="1953058"/>
              <a:ext cx="3503129" cy="1903639"/>
              <a:chOff x="8118764" y="1953058"/>
              <a:chExt cx="3503129" cy="1903639"/>
            </a:xfrm>
          </p:grpSpPr>
          <p:sp>
            <p:nvSpPr>
              <p:cNvPr id="14" name="Text Box 13"/>
              <p:cNvSpPr txBox="1">
                <a:spLocks noChangeArrowheads="1"/>
              </p:cNvSpPr>
              <p:nvPr/>
            </p:nvSpPr>
            <p:spPr bwMode="gray">
              <a:xfrm>
                <a:off x="8793018" y="1953058"/>
                <a:ext cx="2824307" cy="846446"/>
              </a:xfrm>
              <a:prstGeom prst="rect">
                <a:avLst/>
              </a:prstGeom>
              <a:noFill/>
              <a:ln w="9525" algn="ctr">
                <a:noFill/>
                <a:miter lim="800000"/>
                <a:headEnd/>
                <a:tailEnd/>
              </a:ln>
            </p:spPr>
            <p:txBody>
              <a:bodyPr wrap="square" lIns="0" tIns="0" rIns="0" bIns="0" anchor="b" anchorCtr="0">
                <a:noAutofit/>
              </a:bodyPr>
              <a:lstStyle/>
              <a:p>
                <a:pPr algn="r" defTabSz="801688">
                  <a:lnSpc>
                    <a:spcPct val="90000"/>
                  </a:lnSpc>
                  <a:spcAft>
                    <a:spcPts val="1000"/>
                  </a:spcAft>
                </a:pPr>
                <a:r>
                  <a:rPr lang="en-US" sz="3200" dirty="0" smtClean="0">
                    <a:solidFill>
                      <a:schemeClr val="bg1"/>
                    </a:solidFill>
                    <a:latin typeface="Bebas Neue" panose="020B0506020202020201" pitchFamily="34" charset="0"/>
                  </a:rPr>
                  <a:t>Placeholder</a:t>
                </a:r>
                <a:endParaRPr lang="en-US" sz="1200" dirty="0">
                  <a:solidFill>
                    <a:schemeClr val="bg1"/>
                  </a:solidFill>
                  <a:latin typeface="Calibri Light" panose="020F0302020204030204" pitchFamily="34" charset="0"/>
                </a:endParaRPr>
              </a:p>
            </p:txBody>
          </p:sp>
          <p:sp>
            <p:nvSpPr>
              <p:cNvPr id="15" name="Rechteck 14"/>
              <p:cNvSpPr/>
              <p:nvPr/>
            </p:nvSpPr>
            <p:spPr bwMode="gray">
              <a:xfrm>
                <a:off x="8793019" y="2799505"/>
                <a:ext cx="28288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t" anchorCtr="0"/>
              <a:lstStyle/>
              <a:p>
                <a:pPr algn="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cxnSp>
            <p:nvCxnSpPr>
              <p:cNvPr id="16" name="Gerade Verbindung 15"/>
              <p:cNvCxnSpPr/>
              <p:nvPr/>
            </p:nvCxnSpPr>
            <p:spPr bwMode="gray">
              <a:xfrm>
                <a:off x="8118764" y="2799504"/>
                <a:ext cx="3498561"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17" name="Gruppieren 16"/>
            <p:cNvGrpSpPr/>
            <p:nvPr/>
          </p:nvGrpSpPr>
          <p:grpSpPr bwMode="gray">
            <a:xfrm>
              <a:off x="7906327" y="4085632"/>
              <a:ext cx="3715566" cy="1734083"/>
              <a:chOff x="7906327" y="4085632"/>
              <a:chExt cx="3715566" cy="1734083"/>
            </a:xfrm>
          </p:grpSpPr>
          <p:sp>
            <p:nvSpPr>
              <p:cNvPr id="18" name="Text Box 13"/>
              <p:cNvSpPr txBox="1">
                <a:spLocks noChangeArrowheads="1"/>
              </p:cNvSpPr>
              <p:nvPr/>
            </p:nvSpPr>
            <p:spPr bwMode="gray">
              <a:xfrm>
                <a:off x="8793018" y="4973269"/>
                <a:ext cx="2824307" cy="846446"/>
              </a:xfrm>
              <a:prstGeom prst="rect">
                <a:avLst/>
              </a:prstGeom>
              <a:noFill/>
              <a:ln w="9525" algn="ctr">
                <a:noFill/>
                <a:miter lim="800000"/>
                <a:headEnd/>
                <a:tailEnd/>
              </a:ln>
            </p:spPr>
            <p:txBody>
              <a:bodyPr wrap="square" lIns="0" tIns="72000" rIns="0" bIns="0" anchor="t" anchorCtr="0">
                <a:noAutofit/>
              </a:bodyPr>
              <a:lstStyle/>
              <a:p>
                <a:pPr algn="r" defTabSz="801688">
                  <a:lnSpc>
                    <a:spcPct val="90000"/>
                  </a:lnSpc>
                  <a:spcAft>
                    <a:spcPts val="1000"/>
                  </a:spcAft>
                </a:pPr>
                <a:r>
                  <a:rPr lang="en-US" sz="3200" dirty="0" smtClean="0">
                    <a:solidFill>
                      <a:schemeClr val="bg1"/>
                    </a:solidFill>
                    <a:latin typeface="Bebas Neue" panose="020B0506020202020201" pitchFamily="34" charset="0"/>
                  </a:rPr>
                  <a:t>Placeholder</a:t>
                </a:r>
                <a:endParaRPr lang="en-US" sz="1200" dirty="0">
                  <a:solidFill>
                    <a:schemeClr val="bg1"/>
                  </a:solidFill>
                  <a:latin typeface="Calibri Light" panose="020F0302020204030204" pitchFamily="34" charset="0"/>
                </a:endParaRPr>
              </a:p>
            </p:txBody>
          </p:sp>
          <p:sp>
            <p:nvSpPr>
              <p:cNvPr id="19" name="Rechteck 18"/>
              <p:cNvSpPr/>
              <p:nvPr/>
            </p:nvSpPr>
            <p:spPr bwMode="gray">
              <a:xfrm>
                <a:off x="8793019" y="4085632"/>
                <a:ext cx="2828874" cy="8876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cxnSp>
            <p:nvCxnSpPr>
              <p:cNvPr id="20" name="Gerade Verbindung 19"/>
              <p:cNvCxnSpPr/>
              <p:nvPr/>
            </p:nvCxnSpPr>
            <p:spPr bwMode="gray">
              <a:xfrm>
                <a:off x="7906327" y="4973269"/>
                <a:ext cx="3710998"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grpSp>
        <p:nvGrpSpPr>
          <p:cNvPr id="23"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4" name="Rechteck 23"/>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5" name="Gruppieren 24"/>
            <p:cNvGrpSpPr/>
            <p:nvPr/>
          </p:nvGrpSpPr>
          <p:grpSpPr bwMode="gray">
            <a:xfrm>
              <a:off x="9144000" y="569121"/>
              <a:ext cx="297657" cy="962022"/>
              <a:chOff x="9144000" y="569121"/>
              <a:chExt cx="297657" cy="962022"/>
            </a:xfrm>
          </p:grpSpPr>
          <p:cxnSp>
            <p:nvCxnSpPr>
              <p:cNvPr id="26" name="Gerade Verbindung 25"/>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26"/>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8" name="Gerade Verbindung 27"/>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hteck 20"/>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19" name="Gruppieren 18"/>
          <p:cNvGrpSpPr/>
          <p:nvPr/>
        </p:nvGrpSpPr>
        <p:grpSpPr>
          <a:xfrm>
            <a:off x="396875" y="2142319"/>
            <a:ext cx="8471917" cy="3166456"/>
            <a:chOff x="344633" y="1519237"/>
            <a:chExt cx="11467951" cy="4286251"/>
          </a:xfrm>
        </p:grpSpPr>
        <p:grpSp>
          <p:nvGrpSpPr>
            <p:cNvPr id="3" name="Gruppieren 2"/>
            <p:cNvGrpSpPr/>
            <p:nvPr/>
          </p:nvGrpSpPr>
          <p:grpSpPr>
            <a:xfrm>
              <a:off x="3788868" y="1729528"/>
              <a:ext cx="4614266" cy="3723164"/>
              <a:chOff x="3788868" y="1729528"/>
              <a:chExt cx="4614266" cy="3723164"/>
            </a:xfrm>
          </p:grpSpPr>
          <p:sp>
            <p:nvSpPr>
              <p:cNvPr id="4" name="Ellipse 3"/>
              <p:cNvSpPr/>
              <p:nvPr/>
            </p:nvSpPr>
            <p:spPr>
              <a:xfrm>
                <a:off x="4324709" y="1910110"/>
                <a:ext cx="3542582" cy="3542582"/>
              </a:xfrm>
              <a:prstGeom prst="ellipse">
                <a:avLst/>
              </a:prstGeom>
              <a:solidFill>
                <a:schemeClr val="bg1"/>
              </a:solidFill>
              <a:ln w="12700">
                <a:solidFill>
                  <a:schemeClr val="tx2">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tIns="252000" rtlCol="0" anchor="t"/>
              <a:lstStyle/>
              <a:p>
                <a:pPr algn="ctr">
                  <a:lnSpc>
                    <a:spcPct val="90000"/>
                  </a:lnSpc>
                  <a:spcAft>
                    <a:spcPts val="1000"/>
                  </a:spcAft>
                </a:pPr>
                <a:endParaRPr lang="en-US" sz="12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p:txBody>
          </p:sp>
          <p:graphicFrame>
            <p:nvGraphicFramePr>
              <p:cNvPr id="5" name="Diagramm 4"/>
              <p:cNvGraphicFramePr/>
              <p:nvPr>
                <p:extLst>
                  <p:ext uri="{D42A27DB-BD31-4B8C-83A1-F6EECF244321}">
                    <p14:modId xmlns:p14="http://schemas.microsoft.com/office/powerpoint/2010/main" val="1001179636"/>
                  </p:ext>
                </p:extLst>
              </p:nvPr>
            </p:nvGraphicFramePr>
            <p:xfrm>
              <a:off x="3788868" y="2147977"/>
              <a:ext cx="4614266" cy="3066850"/>
            </p:xfrm>
            <a:graphic>
              <a:graphicData uri="http://schemas.openxmlformats.org/drawingml/2006/chart">
                <c:chart xmlns:c="http://schemas.openxmlformats.org/drawingml/2006/chart" xmlns:r="http://schemas.openxmlformats.org/officeDocument/2006/relationships" r:id="rId2"/>
              </a:graphicData>
            </a:graphic>
          </p:graphicFrame>
          <p:sp>
            <p:nvSpPr>
              <p:cNvPr id="6" name="Ellipse 5"/>
              <p:cNvSpPr/>
              <p:nvPr/>
            </p:nvSpPr>
            <p:spPr>
              <a:xfrm>
                <a:off x="4742146" y="4829751"/>
                <a:ext cx="540000" cy="5400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100" b="1" dirty="0" smtClean="0">
                    <a:latin typeface="Calibri" panose="020F0502020204030204" pitchFamily="34" charset="0"/>
                    <a:ea typeface="Open Sans Light" panose="020B0306030504020204" pitchFamily="34" charset="0"/>
                    <a:cs typeface="Open Sans Light" panose="020B0306030504020204" pitchFamily="34" charset="0"/>
                  </a:rPr>
                  <a:t>20%</a:t>
                </a:r>
                <a:endParaRPr lang="en-US" sz="1100" b="1" dirty="0">
                  <a:latin typeface="Calibri" panose="020F0502020204030204" pitchFamily="34" charset="0"/>
                  <a:ea typeface="Open Sans Light" panose="020B0306030504020204" pitchFamily="34" charset="0"/>
                  <a:cs typeface="Open Sans Light" panose="020B0306030504020204" pitchFamily="34" charset="0"/>
                </a:endParaRPr>
              </a:p>
            </p:txBody>
          </p:sp>
          <p:sp>
            <p:nvSpPr>
              <p:cNvPr id="7" name="Ellipse 6"/>
              <p:cNvSpPr/>
              <p:nvPr/>
            </p:nvSpPr>
            <p:spPr>
              <a:xfrm>
                <a:off x="7597291" y="3681401"/>
                <a:ext cx="540000" cy="540000"/>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100" b="1" dirty="0" smtClean="0">
                    <a:latin typeface="Calibri" panose="020F0502020204030204" pitchFamily="34" charset="0"/>
                    <a:ea typeface="Open Sans Light" panose="020B0306030504020204" pitchFamily="34" charset="0"/>
                    <a:cs typeface="Open Sans Light" panose="020B0306030504020204" pitchFamily="34" charset="0"/>
                  </a:rPr>
                  <a:t>50%</a:t>
                </a:r>
                <a:endParaRPr lang="en-US" sz="1100" b="1" dirty="0">
                  <a:latin typeface="Calibri" panose="020F0502020204030204" pitchFamily="34" charset="0"/>
                  <a:ea typeface="Open Sans Light" panose="020B0306030504020204" pitchFamily="34" charset="0"/>
                  <a:cs typeface="Open Sans Light" panose="020B0306030504020204" pitchFamily="34" charset="0"/>
                </a:endParaRPr>
              </a:p>
            </p:txBody>
          </p:sp>
          <p:sp>
            <p:nvSpPr>
              <p:cNvPr id="8" name="Ellipse 7"/>
              <p:cNvSpPr/>
              <p:nvPr/>
            </p:nvSpPr>
            <p:spPr>
              <a:xfrm>
                <a:off x="4126218" y="3015320"/>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100" b="1" dirty="0" smtClean="0">
                    <a:latin typeface="Calibri" panose="020F0502020204030204" pitchFamily="34" charset="0"/>
                    <a:ea typeface="Open Sans Light" panose="020B0306030504020204" pitchFamily="34" charset="0"/>
                    <a:cs typeface="Open Sans Light" panose="020B0306030504020204" pitchFamily="34" charset="0"/>
                  </a:rPr>
                  <a:t>20%</a:t>
                </a:r>
                <a:endParaRPr lang="en-US" sz="1100" b="1" dirty="0">
                  <a:latin typeface="Calibri" panose="020F0502020204030204" pitchFamily="34" charset="0"/>
                  <a:ea typeface="Open Sans Light" panose="020B0306030504020204" pitchFamily="34" charset="0"/>
                  <a:cs typeface="Open Sans Light" panose="020B0306030504020204" pitchFamily="34" charset="0"/>
                </a:endParaRPr>
              </a:p>
            </p:txBody>
          </p:sp>
          <p:sp>
            <p:nvSpPr>
              <p:cNvPr id="9" name="Ellipse 8"/>
              <p:cNvSpPr/>
              <p:nvPr/>
            </p:nvSpPr>
            <p:spPr>
              <a:xfrm>
                <a:off x="5195977" y="2781378"/>
                <a:ext cx="1800046" cy="1800046"/>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r>
                  <a:rPr lang="en-US" sz="3600" dirty="0" smtClean="0">
                    <a:solidFill>
                      <a:schemeClr val="tx2"/>
                    </a:solidFill>
                    <a:latin typeface="Bebas Neue" panose="020B0506020202020201" pitchFamily="34" charset="0"/>
                    <a:ea typeface="Open Sans Light" panose="020B0306030504020204" pitchFamily="34" charset="0"/>
                    <a:cs typeface="Open Sans Light" panose="020B0306030504020204" pitchFamily="34" charset="0"/>
                  </a:rPr>
                  <a:t>2016</a:t>
                </a:r>
                <a:endParaRPr lang="en-US" sz="3600" dirty="0">
                  <a:solidFill>
                    <a:schemeClr val="tx2"/>
                  </a:solidFill>
                  <a:latin typeface="Bebas Neue" panose="020B0506020202020201" pitchFamily="34" charset="0"/>
                  <a:ea typeface="Open Sans Light" panose="020B0306030504020204" pitchFamily="34" charset="0"/>
                  <a:cs typeface="Open Sans Light" panose="020B0306030504020204" pitchFamily="34" charset="0"/>
                </a:endParaRPr>
              </a:p>
            </p:txBody>
          </p:sp>
          <p:sp>
            <p:nvSpPr>
              <p:cNvPr id="10" name="Ellipse 9"/>
              <p:cNvSpPr/>
              <p:nvPr/>
            </p:nvSpPr>
            <p:spPr>
              <a:xfrm>
                <a:off x="5282146" y="1729528"/>
                <a:ext cx="540000" cy="54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100" b="1" dirty="0" smtClean="0">
                    <a:latin typeface="Calibri" panose="020F0502020204030204" pitchFamily="34" charset="0"/>
                    <a:ea typeface="Open Sans Light" panose="020B0306030504020204" pitchFamily="34" charset="0"/>
                    <a:cs typeface="Open Sans Light" panose="020B0306030504020204" pitchFamily="34" charset="0"/>
                  </a:rPr>
                  <a:t>10%</a:t>
                </a:r>
                <a:endParaRPr lang="en-US" sz="1100" b="1" dirty="0">
                  <a:latin typeface="Calibri" panose="020F0502020204030204" pitchFamily="34" charset="0"/>
                  <a:ea typeface="Open Sans Light" panose="020B0306030504020204" pitchFamily="34" charset="0"/>
                  <a:cs typeface="Open Sans Light" panose="020B0306030504020204" pitchFamily="34" charset="0"/>
                </a:endParaRPr>
              </a:p>
            </p:txBody>
          </p:sp>
        </p:grpSp>
        <p:sp>
          <p:nvSpPr>
            <p:cNvPr id="11" name="Rechteck 10"/>
            <p:cNvSpPr/>
            <p:nvPr/>
          </p:nvSpPr>
          <p:spPr>
            <a:xfrm>
              <a:off x="344633" y="1519237"/>
              <a:ext cx="2974208"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t" anchorCtr="0"/>
            <a:lstStyle/>
            <a:p>
              <a:pPr algn="r">
                <a:lnSpc>
                  <a:spcPct val="90000"/>
                </a:lnSpc>
                <a:spcAft>
                  <a:spcPts val="1000"/>
                </a:spcAft>
              </a:pPr>
              <a:r>
                <a:rPr lang="en-US" dirty="0" smtClean="0">
                  <a:solidFill>
                    <a:schemeClr val="accent1"/>
                  </a:solidFill>
                  <a:latin typeface="Bebas Neue" panose="020B0506020202020201" pitchFamily="34" charset="0"/>
                </a:rPr>
                <a:t>DESCRIPTION TEXT</a:t>
              </a:r>
              <a:br>
                <a:rPr lang="en-US" dirty="0" smtClean="0">
                  <a:solidFill>
                    <a:schemeClr val="accent1"/>
                  </a:solidFill>
                  <a:latin typeface="Bebas Neue" panose="020B0506020202020201" pitchFamily="34" charset="0"/>
                </a:rPr>
              </a:b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12" name="Rechteck 11"/>
            <p:cNvSpPr/>
            <p:nvPr/>
          </p:nvSpPr>
          <p:spPr>
            <a:xfrm>
              <a:off x="8874835" y="1519238"/>
              <a:ext cx="2937749"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t" anchorCtr="0"/>
            <a:lstStyle/>
            <a:p>
              <a:pPr>
                <a:lnSpc>
                  <a:spcPct val="90000"/>
                </a:lnSpc>
                <a:spcAft>
                  <a:spcPts val="1000"/>
                </a:spcAft>
              </a:pPr>
              <a:r>
                <a:rPr lang="en-US" dirty="0" smtClean="0">
                  <a:solidFill>
                    <a:schemeClr val="accent3"/>
                  </a:solidFill>
                  <a:latin typeface="Bebas Neue" panose="020B0506020202020201" pitchFamily="34" charset="0"/>
                </a:rPr>
                <a:t>DESCRIPTION TEXT</a:t>
              </a:r>
              <a:r>
                <a:rPr lang="en-US" dirty="0" smtClean="0">
                  <a:solidFill>
                    <a:schemeClr val="accent6"/>
                  </a:solidFill>
                  <a:latin typeface="Bebas Neue" panose="020B0506020202020201" pitchFamily="34" charset="0"/>
                </a:rPr>
                <a:t/>
              </a:r>
              <a:br>
                <a:rPr lang="en-US" dirty="0" smtClean="0">
                  <a:solidFill>
                    <a:schemeClr val="accent6"/>
                  </a:solidFill>
                  <a:latin typeface="Bebas Neue" panose="020B0506020202020201" pitchFamily="34" charset="0"/>
                </a:rPr>
              </a:b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13" name="Rechteck 12"/>
            <p:cNvSpPr/>
            <p:nvPr/>
          </p:nvSpPr>
          <p:spPr>
            <a:xfrm>
              <a:off x="8866209" y="4433721"/>
              <a:ext cx="2946375"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lstStyle/>
            <a:p>
              <a:pPr>
                <a:lnSpc>
                  <a:spcPct val="90000"/>
                </a:lnSpc>
                <a:spcAft>
                  <a:spcPts val="1000"/>
                </a:spcAft>
              </a:pPr>
              <a:r>
                <a:rPr lang="en-US" dirty="0" smtClean="0">
                  <a:solidFill>
                    <a:schemeClr val="accent3">
                      <a:lumMod val="50000"/>
                    </a:schemeClr>
                  </a:solidFill>
                  <a:latin typeface="Bebas Neue" panose="020B0506020202020201" pitchFamily="34" charset="0"/>
                </a:rPr>
                <a:t>DESCRIPTION TEXT</a:t>
              </a:r>
              <a:r>
                <a:rPr lang="en-US" dirty="0" smtClean="0">
                  <a:solidFill>
                    <a:schemeClr val="accent1">
                      <a:lumMod val="50000"/>
                    </a:schemeClr>
                  </a:solidFill>
                  <a:latin typeface="Bebas Neue" panose="020B0506020202020201" pitchFamily="34" charset="0"/>
                </a:rPr>
                <a:t/>
              </a:r>
              <a:br>
                <a:rPr lang="en-US" dirty="0" smtClean="0">
                  <a:solidFill>
                    <a:schemeClr val="accent1">
                      <a:lumMod val="50000"/>
                    </a:schemeClr>
                  </a:solidFill>
                  <a:latin typeface="Bebas Neue" panose="020B0506020202020201" pitchFamily="34" charset="0"/>
                </a:rPr>
              </a:b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14" name="Rechteck 13"/>
            <p:cNvSpPr/>
            <p:nvPr/>
          </p:nvSpPr>
          <p:spPr>
            <a:xfrm>
              <a:off x="344633" y="4433721"/>
              <a:ext cx="2974208"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lstStyle/>
            <a:p>
              <a:pPr algn="r">
                <a:lnSpc>
                  <a:spcPct val="90000"/>
                </a:lnSpc>
                <a:spcAft>
                  <a:spcPts val="1000"/>
                </a:spcAft>
              </a:pPr>
              <a:r>
                <a:rPr lang="en-US" dirty="0" smtClean="0">
                  <a:solidFill>
                    <a:schemeClr val="accent1">
                      <a:lumMod val="50000"/>
                    </a:schemeClr>
                  </a:solidFill>
                  <a:latin typeface="Bebas Neue" panose="020B0506020202020201" pitchFamily="34" charset="0"/>
                </a:rPr>
                <a:t>DESCRIPTION TEXT</a:t>
              </a:r>
              <a:r>
                <a:rPr lang="en-US" dirty="0" smtClean="0">
                  <a:solidFill>
                    <a:schemeClr val="accent3"/>
                  </a:solidFill>
                  <a:latin typeface="Bebas Neue" panose="020B0506020202020201" pitchFamily="34" charset="0"/>
                </a:rPr>
                <a:t/>
              </a:r>
              <a:br>
                <a:rPr lang="en-US" dirty="0" smtClean="0">
                  <a:solidFill>
                    <a:schemeClr val="accent3"/>
                  </a:solidFill>
                  <a:latin typeface="Bebas Neue" panose="020B0506020202020201" pitchFamily="34" charset="0"/>
                </a:rPr>
              </a:br>
              <a:r>
                <a:rPr lang="en-US" sz="1400" dirty="0" smtClean="0">
                  <a:solidFill>
                    <a:schemeClr val="tx1"/>
                  </a:solidFill>
                </a:rPr>
                <a:t>This text can be replaced with your own text. This is a placeholder text. </a:t>
              </a:r>
              <a:endParaRPr lang="en-US" sz="1400" dirty="0">
                <a:solidFill>
                  <a:schemeClr val="tx1"/>
                </a:solidFill>
              </a:endParaRPr>
            </a:p>
          </p:txBody>
        </p:sp>
        <p:cxnSp>
          <p:nvCxnSpPr>
            <p:cNvPr id="15" name="Gerade Verbindung 14"/>
            <p:cNvCxnSpPr/>
            <p:nvPr/>
          </p:nvCxnSpPr>
          <p:spPr>
            <a:xfrm>
              <a:off x="3318841" y="1519238"/>
              <a:ext cx="0" cy="1117392"/>
            </a:xfrm>
            <a:prstGeom prst="line">
              <a:avLst/>
            </a:prstGeom>
            <a:ln w="1905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16" name="Gerade Verbindung 15"/>
            <p:cNvCxnSpPr/>
            <p:nvPr/>
          </p:nvCxnSpPr>
          <p:spPr>
            <a:xfrm>
              <a:off x="8874835" y="1519238"/>
              <a:ext cx="0" cy="1117392"/>
            </a:xfrm>
            <a:prstGeom prst="line">
              <a:avLst/>
            </a:prstGeom>
            <a:ln w="19050">
              <a:solidFill>
                <a:schemeClr val="accent3"/>
              </a:solidFill>
              <a:tailEnd type="none"/>
            </a:ln>
          </p:spPr>
          <p:style>
            <a:lnRef idx="1">
              <a:schemeClr val="accent1"/>
            </a:lnRef>
            <a:fillRef idx="0">
              <a:schemeClr val="accent1"/>
            </a:fillRef>
            <a:effectRef idx="0">
              <a:schemeClr val="accent1"/>
            </a:effectRef>
            <a:fontRef idx="minor">
              <a:schemeClr val="tx1"/>
            </a:fontRef>
          </p:style>
        </p:cxnSp>
        <p:cxnSp>
          <p:nvCxnSpPr>
            <p:cNvPr id="17" name="Gerade Verbindung 16"/>
            <p:cNvCxnSpPr/>
            <p:nvPr/>
          </p:nvCxnSpPr>
          <p:spPr>
            <a:xfrm>
              <a:off x="8874835" y="4688096"/>
              <a:ext cx="0" cy="1117392"/>
            </a:xfrm>
            <a:prstGeom prst="line">
              <a:avLst/>
            </a:prstGeom>
            <a:ln w="19050">
              <a:solidFill>
                <a:schemeClr val="accent3">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8" name="Gerade Verbindung 17"/>
            <p:cNvCxnSpPr/>
            <p:nvPr/>
          </p:nvCxnSpPr>
          <p:spPr>
            <a:xfrm>
              <a:off x="3318841" y="4688096"/>
              <a:ext cx="0" cy="1117392"/>
            </a:xfrm>
            <a:prstGeom prst="line">
              <a:avLst/>
            </a:prstGeom>
            <a:ln w="19050">
              <a:solidFill>
                <a:schemeClr val="accent1">
                  <a:lumMod val="50000"/>
                </a:schemeClr>
              </a:solidFill>
              <a:tailEnd type="none"/>
            </a:ln>
          </p:spPr>
          <p:style>
            <a:lnRef idx="1">
              <a:schemeClr val="accent1"/>
            </a:lnRef>
            <a:fillRef idx="0">
              <a:schemeClr val="accent1"/>
            </a:fillRef>
            <a:effectRef idx="0">
              <a:schemeClr val="accent1"/>
            </a:effectRef>
            <a:fontRef idx="minor">
              <a:schemeClr val="tx1"/>
            </a:fontRef>
          </p:style>
        </p:cxnSp>
      </p:grpSp>
      <p:pic>
        <p:nvPicPr>
          <p:cNvPr id="20" name="PL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grpSp>
        <p:nvGrpSpPr>
          <p:cNvPr id="22"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3" name="Rechteck 2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4" name="Gruppieren 23"/>
            <p:cNvGrpSpPr/>
            <p:nvPr/>
          </p:nvGrpSpPr>
          <p:grpSpPr bwMode="gray">
            <a:xfrm>
              <a:off x="9144000" y="569121"/>
              <a:ext cx="297657" cy="962022"/>
              <a:chOff x="9144000" y="569121"/>
              <a:chExt cx="297657" cy="962022"/>
            </a:xfrm>
          </p:grpSpPr>
          <p:cxnSp>
            <p:nvCxnSpPr>
              <p:cNvPr id="25" name="Gerade Verbindung 24"/>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6" name="Gerade Verbindung 25"/>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26"/>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a:xfrm>
            <a:off x="396876" y="1520825"/>
            <a:ext cx="3242970" cy="42846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accent3"/>
                </a:solidFill>
                <a:latin typeface="Bebas Neue" panose="020B0506020202020201" pitchFamily="34" charset="0"/>
              </a:rPr>
              <a:t>DESCRIPTION TEXT</a:t>
            </a:r>
            <a:br>
              <a:rPr lang="en-US" sz="3200" dirty="0" smtClean="0">
                <a:solidFill>
                  <a:schemeClr val="accent3"/>
                </a:solidFill>
                <a:latin typeface="Bebas Neue" panose="020B0506020202020201" pitchFamily="34" charset="0"/>
              </a:rPr>
            </a:br>
            <a:r>
              <a:rPr lang="en-US" sz="3200" dirty="0" smtClean="0">
                <a:solidFill>
                  <a:schemeClr val="accent3"/>
                </a:solidFill>
                <a:latin typeface="Bebas Neue" panose="020B0506020202020201" pitchFamily="34" charset="0"/>
              </a:rPr>
              <a:t>This text can be replaced with your own text. </a:t>
            </a:r>
          </a:p>
          <a:p>
            <a:pPr>
              <a:lnSpc>
                <a:spcPct val="90000"/>
              </a:lnSpc>
              <a:spcAft>
                <a:spcPts val="1000"/>
              </a:spcAft>
            </a:pP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13" name="Gruppieren 12"/>
          <p:cNvGrpSpPr/>
          <p:nvPr/>
        </p:nvGrpSpPr>
        <p:grpSpPr>
          <a:xfrm>
            <a:off x="3771748" y="2139518"/>
            <a:ext cx="4962698" cy="2852243"/>
            <a:chOff x="3771748" y="1476922"/>
            <a:chExt cx="7845577" cy="4509138"/>
          </a:xfrm>
        </p:grpSpPr>
        <p:grpSp>
          <p:nvGrpSpPr>
            <p:cNvPr id="4" name="Gruppieren 3"/>
            <p:cNvGrpSpPr/>
            <p:nvPr/>
          </p:nvGrpSpPr>
          <p:grpSpPr>
            <a:xfrm>
              <a:off x="3771748" y="1476922"/>
              <a:ext cx="4559452" cy="4509138"/>
              <a:chOff x="4011894" y="1714417"/>
              <a:chExt cx="4079161" cy="4034148"/>
            </a:xfrm>
          </p:grpSpPr>
          <p:graphicFrame>
            <p:nvGraphicFramePr>
              <p:cNvPr id="5" name="Inhaltsplatzhalter 45"/>
              <p:cNvGraphicFramePr>
                <a:graphicFrameLocks/>
              </p:cNvGraphicFramePr>
              <p:nvPr>
                <p:extLst>
                  <p:ext uri="{D42A27DB-BD31-4B8C-83A1-F6EECF244321}">
                    <p14:modId xmlns:p14="http://schemas.microsoft.com/office/powerpoint/2010/main" val="1091067665"/>
                  </p:ext>
                </p:extLst>
              </p:nvPr>
            </p:nvGraphicFramePr>
            <p:xfrm>
              <a:off x="4011894" y="1714417"/>
              <a:ext cx="4079161" cy="4034148"/>
            </p:xfrm>
            <a:graphic>
              <a:graphicData uri="http://schemas.openxmlformats.org/drawingml/2006/chart">
                <c:chart xmlns:c="http://schemas.openxmlformats.org/drawingml/2006/chart" xmlns:r="http://schemas.openxmlformats.org/officeDocument/2006/relationships" r:id="rId2"/>
              </a:graphicData>
            </a:graphic>
          </p:graphicFrame>
          <p:sp>
            <p:nvSpPr>
              <p:cNvPr id="6" name="Ellipse 5"/>
              <p:cNvSpPr/>
              <p:nvPr/>
            </p:nvSpPr>
            <p:spPr>
              <a:xfrm>
                <a:off x="5078226" y="2692401"/>
                <a:ext cx="2033960" cy="203396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48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60%</a:t>
                </a:r>
                <a:r>
                  <a:rPr lang="en-US" sz="32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
                </a:r>
                <a:br>
                  <a:rPr lang="en-US" sz="32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br>
                <a:r>
                  <a:rPr lang="en-US" sz="1400" dirty="0" smtClean="0">
                    <a:solidFill>
                      <a:schemeClr val="tx1"/>
                    </a:solidFill>
                    <a:ea typeface="Open Sans Light" panose="020B0306030504020204" pitchFamily="34" charset="0"/>
                    <a:cs typeface="Open Sans Light" panose="020B0306030504020204" pitchFamily="34" charset="0"/>
                  </a:rPr>
                  <a:t>Placeholder</a:t>
                </a:r>
                <a:endParaRPr lang="en-US" sz="3200" dirty="0">
                  <a:solidFill>
                    <a:schemeClr val="tx1"/>
                  </a:solidFill>
                  <a:ea typeface="Open Sans Light" panose="020B0306030504020204" pitchFamily="34" charset="0"/>
                  <a:cs typeface="Open Sans Light" panose="020B0306030504020204" pitchFamily="34" charset="0"/>
                </a:endParaRPr>
              </a:p>
            </p:txBody>
          </p:sp>
        </p:grpSp>
        <p:grpSp>
          <p:nvGrpSpPr>
            <p:cNvPr id="7" name="Gruppieren 6"/>
            <p:cNvGrpSpPr/>
            <p:nvPr/>
          </p:nvGrpSpPr>
          <p:grpSpPr>
            <a:xfrm>
              <a:off x="5200073" y="4052045"/>
              <a:ext cx="6417252" cy="1057192"/>
              <a:chOff x="5200073" y="4052045"/>
              <a:chExt cx="6417252" cy="1057192"/>
            </a:xfrm>
          </p:grpSpPr>
          <p:sp>
            <p:nvSpPr>
              <p:cNvPr id="8" name="Rechteck 7"/>
              <p:cNvSpPr/>
              <p:nvPr/>
            </p:nvSpPr>
            <p:spPr>
              <a:xfrm>
                <a:off x="9135374" y="4052045"/>
                <a:ext cx="2481951"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200" dirty="0" smtClean="0">
                    <a:solidFill>
                      <a:schemeClr val="tx1"/>
                    </a:solidFill>
                  </a:rPr>
                  <a:t>This text can be replaced </a:t>
                </a:r>
                <a:br>
                  <a:rPr lang="en-US" sz="1200" dirty="0" smtClean="0">
                    <a:solidFill>
                      <a:schemeClr val="tx1"/>
                    </a:solidFill>
                  </a:rPr>
                </a:br>
                <a:r>
                  <a:rPr lang="en-US" sz="1200" dirty="0" smtClean="0">
                    <a:solidFill>
                      <a:schemeClr val="tx1"/>
                    </a:solidFill>
                  </a:rPr>
                  <a:t>with your own text. This is a placeholder text. </a:t>
                </a:r>
                <a:endParaRPr lang="en-US" sz="1200" dirty="0">
                  <a:solidFill>
                    <a:schemeClr val="tx1"/>
                  </a:solidFill>
                </a:endParaRPr>
              </a:p>
            </p:txBody>
          </p:sp>
          <p:cxnSp>
            <p:nvCxnSpPr>
              <p:cNvPr id="9" name="Gerade Verbindung 8"/>
              <p:cNvCxnSpPr>
                <a:endCxn id="8" idx="1"/>
              </p:cNvCxnSpPr>
              <p:nvPr/>
            </p:nvCxnSpPr>
            <p:spPr>
              <a:xfrm>
                <a:off x="5200073" y="4580641"/>
                <a:ext cx="3935301" cy="0"/>
              </a:xfrm>
              <a:prstGeom prst="line">
                <a:avLst/>
              </a:prstGeom>
              <a:ln w="19050">
                <a:solidFill>
                  <a:schemeClr val="tx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10" name="Gruppieren 9"/>
            <p:cNvGrpSpPr/>
            <p:nvPr/>
          </p:nvGrpSpPr>
          <p:grpSpPr>
            <a:xfrm>
              <a:off x="8060574" y="2443103"/>
              <a:ext cx="3556751" cy="1057192"/>
              <a:chOff x="8060574" y="2443103"/>
              <a:chExt cx="3556751" cy="1057192"/>
            </a:xfrm>
          </p:grpSpPr>
          <p:sp>
            <p:nvSpPr>
              <p:cNvPr id="11" name="Rechteck 10"/>
              <p:cNvSpPr/>
              <p:nvPr/>
            </p:nvSpPr>
            <p:spPr>
              <a:xfrm>
                <a:off x="9135374" y="2443103"/>
                <a:ext cx="2481951"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200" dirty="0" smtClean="0">
                    <a:solidFill>
                      <a:schemeClr val="tx1"/>
                    </a:solidFill>
                  </a:rPr>
                  <a:t>This text can be replaced </a:t>
                </a:r>
                <a:br>
                  <a:rPr lang="en-US" sz="1200" dirty="0" smtClean="0">
                    <a:solidFill>
                      <a:schemeClr val="tx1"/>
                    </a:solidFill>
                  </a:rPr>
                </a:br>
                <a:r>
                  <a:rPr lang="en-US" sz="1200" dirty="0" smtClean="0">
                    <a:solidFill>
                      <a:schemeClr val="tx1"/>
                    </a:solidFill>
                  </a:rPr>
                  <a:t>with your own text. This is a placeholder text. </a:t>
                </a:r>
                <a:endParaRPr lang="en-US" sz="1200" dirty="0">
                  <a:solidFill>
                    <a:schemeClr val="tx1"/>
                  </a:solidFill>
                </a:endParaRPr>
              </a:p>
            </p:txBody>
          </p:sp>
          <p:cxnSp>
            <p:nvCxnSpPr>
              <p:cNvPr id="12" name="Gerade Verbindung 11"/>
              <p:cNvCxnSpPr>
                <a:endCxn id="11" idx="1"/>
              </p:cNvCxnSpPr>
              <p:nvPr/>
            </p:nvCxnSpPr>
            <p:spPr>
              <a:xfrm>
                <a:off x="8060574" y="2971699"/>
                <a:ext cx="1074800" cy="0"/>
              </a:xfrm>
              <a:prstGeom prst="line">
                <a:avLst/>
              </a:prstGeom>
              <a:ln w="19050">
                <a:solidFill>
                  <a:schemeClr val="tx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grpSp>
        <p:nvGrpSpPr>
          <p:cNvPr id="15"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6" name="Rechteck 15"/>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7" name="Gruppieren 16"/>
            <p:cNvGrpSpPr/>
            <p:nvPr/>
          </p:nvGrpSpPr>
          <p:grpSpPr bwMode="gray">
            <a:xfrm>
              <a:off x="9144000" y="569121"/>
              <a:ext cx="297657" cy="962022"/>
              <a:chOff x="9144000" y="569121"/>
              <a:chExt cx="297657" cy="962022"/>
            </a:xfrm>
          </p:grpSpPr>
          <p:cxnSp>
            <p:nvCxnSpPr>
              <p:cNvPr id="18" name="Gerade Verbindung 17"/>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9" name="Gerade Verbindung 18"/>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0" name="Gerade Verbindung 19"/>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hteck 17"/>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876" y="1525588"/>
            <a:ext cx="3322050" cy="42229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bg1"/>
                </a:solidFill>
                <a:latin typeface="Bebas Neue" panose="020B0506020202020201" pitchFamily="34" charset="0"/>
              </a:rPr>
              <a:t>DESCRIPTION TEXT</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bg1"/>
                </a:solidFill>
              </a:rPr>
              <a:t>If you don’t want to use the style and size of the fonts as used in this placeholder it is possible to replace it by selecting different options.</a:t>
            </a:r>
            <a:endParaRPr lang="en-US" sz="2000" dirty="0">
              <a:solidFill>
                <a:schemeClr val="bg1"/>
              </a:solidFill>
            </a:endParaRPr>
          </a:p>
        </p:txBody>
      </p:sp>
      <p:grpSp>
        <p:nvGrpSpPr>
          <p:cNvPr id="17" name="Gruppieren 16"/>
          <p:cNvGrpSpPr/>
          <p:nvPr/>
        </p:nvGrpSpPr>
        <p:grpSpPr>
          <a:xfrm>
            <a:off x="3790865" y="2378114"/>
            <a:ext cx="4936996" cy="2866979"/>
            <a:chOff x="3790865" y="1260559"/>
            <a:chExt cx="7826460" cy="4544929"/>
          </a:xfrm>
        </p:grpSpPr>
        <p:grpSp>
          <p:nvGrpSpPr>
            <p:cNvPr id="4" name="Gruppieren 3"/>
            <p:cNvGrpSpPr/>
            <p:nvPr/>
          </p:nvGrpSpPr>
          <p:grpSpPr>
            <a:xfrm>
              <a:off x="3790865" y="1455832"/>
              <a:ext cx="4610270" cy="4349656"/>
              <a:chOff x="3790865" y="1455832"/>
              <a:chExt cx="4610270" cy="4349656"/>
            </a:xfrm>
          </p:grpSpPr>
          <p:graphicFrame>
            <p:nvGraphicFramePr>
              <p:cNvPr id="5" name="Diagramm 4"/>
              <p:cNvGraphicFramePr/>
              <p:nvPr>
                <p:extLst>
                  <p:ext uri="{D42A27DB-BD31-4B8C-83A1-F6EECF244321}">
                    <p14:modId xmlns:p14="http://schemas.microsoft.com/office/powerpoint/2010/main" val="747910168"/>
                  </p:ext>
                </p:extLst>
              </p:nvPr>
            </p:nvGraphicFramePr>
            <p:xfrm>
              <a:off x="3790865" y="1455832"/>
              <a:ext cx="4610270" cy="434965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Diagramm 5"/>
              <p:cNvGraphicFramePr/>
              <p:nvPr>
                <p:extLst>
                  <p:ext uri="{D42A27DB-BD31-4B8C-83A1-F6EECF244321}">
                    <p14:modId xmlns:p14="http://schemas.microsoft.com/office/powerpoint/2010/main" val="1697131084"/>
                  </p:ext>
                </p:extLst>
              </p:nvPr>
            </p:nvGraphicFramePr>
            <p:xfrm>
              <a:off x="4410075" y="2040040"/>
              <a:ext cx="3371850" cy="318124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Diagramm 6"/>
              <p:cNvGraphicFramePr/>
              <p:nvPr>
                <p:extLst>
                  <p:ext uri="{D42A27DB-BD31-4B8C-83A1-F6EECF244321}">
                    <p14:modId xmlns:p14="http://schemas.microsoft.com/office/powerpoint/2010/main" val="3571554072"/>
                  </p:ext>
                </p:extLst>
              </p:nvPr>
            </p:nvGraphicFramePr>
            <p:xfrm>
              <a:off x="5057775" y="2651126"/>
              <a:ext cx="2076450" cy="1959068"/>
            </p:xfrm>
            <a:graphic>
              <a:graphicData uri="http://schemas.openxmlformats.org/drawingml/2006/chart">
                <c:chart xmlns:c="http://schemas.openxmlformats.org/drawingml/2006/chart" xmlns:r="http://schemas.openxmlformats.org/officeDocument/2006/relationships" r:id="rId4"/>
              </a:graphicData>
            </a:graphic>
          </p:graphicFrame>
        </p:grpSp>
        <p:grpSp>
          <p:nvGrpSpPr>
            <p:cNvPr id="8" name="Gruppieren 7"/>
            <p:cNvGrpSpPr/>
            <p:nvPr/>
          </p:nvGrpSpPr>
          <p:grpSpPr bwMode="gray">
            <a:xfrm>
              <a:off x="6648450" y="4422859"/>
              <a:ext cx="4968875" cy="1057192"/>
              <a:chOff x="6648450" y="4422859"/>
              <a:chExt cx="4968875" cy="1057192"/>
            </a:xfrm>
          </p:grpSpPr>
          <p:sp>
            <p:nvSpPr>
              <p:cNvPr id="9" name="Rechteck 8"/>
              <p:cNvSpPr/>
              <p:nvPr/>
            </p:nvSpPr>
            <p:spPr bwMode="gray">
              <a:xfrm>
                <a:off x="9195758" y="4422859"/>
                <a:ext cx="242156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cxnSp>
            <p:nvCxnSpPr>
              <p:cNvPr id="10" name="Gerade Verbindung 9"/>
              <p:cNvCxnSpPr>
                <a:endCxn id="9" idx="1"/>
              </p:cNvCxnSpPr>
              <p:nvPr/>
            </p:nvCxnSpPr>
            <p:spPr bwMode="gray">
              <a:xfrm>
                <a:off x="6648450" y="4951455"/>
                <a:ext cx="2547308"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11" name="Gruppieren 10"/>
            <p:cNvGrpSpPr/>
            <p:nvPr/>
          </p:nvGrpSpPr>
          <p:grpSpPr bwMode="gray">
            <a:xfrm>
              <a:off x="6096000" y="1260559"/>
              <a:ext cx="5521325" cy="1057192"/>
              <a:chOff x="6096000" y="1260559"/>
              <a:chExt cx="5521325" cy="1057192"/>
            </a:xfrm>
          </p:grpSpPr>
          <p:sp>
            <p:nvSpPr>
              <p:cNvPr id="12" name="Rechteck 11"/>
              <p:cNvSpPr/>
              <p:nvPr/>
            </p:nvSpPr>
            <p:spPr bwMode="gray">
              <a:xfrm>
                <a:off x="9195758" y="1260559"/>
                <a:ext cx="242156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cxnSp>
            <p:nvCxnSpPr>
              <p:cNvPr id="13" name="Gerade Verbindung 12"/>
              <p:cNvCxnSpPr>
                <a:endCxn id="12" idx="1"/>
              </p:cNvCxnSpPr>
              <p:nvPr/>
            </p:nvCxnSpPr>
            <p:spPr bwMode="gray">
              <a:xfrm>
                <a:off x="6096000" y="1789155"/>
                <a:ext cx="3099758"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14" name="Gruppieren 13"/>
            <p:cNvGrpSpPr/>
            <p:nvPr/>
          </p:nvGrpSpPr>
          <p:grpSpPr bwMode="gray">
            <a:xfrm>
              <a:off x="6915150" y="2927898"/>
              <a:ext cx="4702175" cy="1057192"/>
              <a:chOff x="6915150" y="2927898"/>
              <a:chExt cx="4702175" cy="1057192"/>
            </a:xfrm>
          </p:grpSpPr>
          <p:cxnSp>
            <p:nvCxnSpPr>
              <p:cNvPr id="15" name="Gerade Verbindung 14"/>
              <p:cNvCxnSpPr>
                <a:endCxn id="16" idx="1"/>
              </p:cNvCxnSpPr>
              <p:nvPr/>
            </p:nvCxnSpPr>
            <p:spPr bwMode="gray">
              <a:xfrm flipV="1">
                <a:off x="6915150" y="3456494"/>
                <a:ext cx="2280607" cy="11774"/>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sp>
            <p:nvSpPr>
              <p:cNvPr id="16" name="Rechteck 15"/>
              <p:cNvSpPr/>
              <p:nvPr/>
            </p:nvSpPr>
            <p:spPr bwMode="gray">
              <a:xfrm>
                <a:off x="9195757" y="2927898"/>
                <a:ext cx="2421568"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grpSp>
      </p:grpSp>
      <p:grpSp>
        <p:nvGrpSpPr>
          <p:cNvPr id="19"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0" name="Rechteck 1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1" name="Gruppieren 20"/>
            <p:cNvGrpSpPr/>
            <p:nvPr/>
          </p:nvGrpSpPr>
          <p:grpSpPr bwMode="gray">
            <a:xfrm>
              <a:off x="9144000" y="569121"/>
              <a:ext cx="297657" cy="962022"/>
              <a:chOff x="9144000" y="569121"/>
              <a:chExt cx="297657" cy="962022"/>
            </a:xfrm>
          </p:grpSpPr>
          <p:cxnSp>
            <p:nvCxnSpPr>
              <p:cNvPr id="22" name="Gerade Verbindung 21"/>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3" name="Gerade Verbindung 22"/>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4" name="Gerade Verbindung 23"/>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hteck 20"/>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000" y="1525588"/>
            <a:ext cx="3322925" cy="42941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bg1"/>
                </a:solidFill>
                <a:latin typeface="Bebas Neue" panose="020B0506020202020201" pitchFamily="34" charset="0"/>
              </a:rPr>
              <a:t>DESCRIPTION TEXT</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bg1"/>
                </a:solidFill>
              </a:rPr>
              <a:t>If you don’t want to use the style and size of the fonts as used in this placeholder it is possible to replace it by selecting different options.</a:t>
            </a:r>
            <a:endParaRPr lang="en-US" sz="2000" dirty="0">
              <a:solidFill>
                <a:schemeClr val="bg1"/>
              </a:solidFill>
            </a:endParaRPr>
          </a:p>
        </p:txBody>
      </p:sp>
      <p:grpSp>
        <p:nvGrpSpPr>
          <p:cNvPr id="20" name="Gruppieren 19"/>
          <p:cNvGrpSpPr/>
          <p:nvPr/>
        </p:nvGrpSpPr>
        <p:grpSpPr>
          <a:xfrm>
            <a:off x="3496983" y="2243012"/>
            <a:ext cx="5425075" cy="2976957"/>
            <a:chOff x="4011894" y="1714416"/>
            <a:chExt cx="7351656" cy="4034149"/>
          </a:xfrm>
        </p:grpSpPr>
        <p:graphicFrame>
          <p:nvGraphicFramePr>
            <p:cNvPr id="4" name="Inhaltsplatzhalter 45"/>
            <p:cNvGraphicFramePr>
              <a:graphicFrameLocks/>
            </p:cNvGraphicFramePr>
            <p:nvPr>
              <p:extLst>
                <p:ext uri="{D42A27DB-BD31-4B8C-83A1-F6EECF244321}">
                  <p14:modId xmlns:p14="http://schemas.microsoft.com/office/powerpoint/2010/main" val="1428736918"/>
                </p:ext>
              </p:extLst>
            </p:nvPr>
          </p:nvGraphicFramePr>
          <p:xfrm>
            <a:off x="4011894" y="1714417"/>
            <a:ext cx="4079161" cy="4034148"/>
          </p:xfrm>
          <a:graphic>
            <a:graphicData uri="http://schemas.openxmlformats.org/drawingml/2006/chart">
              <c:chart xmlns:c="http://schemas.openxmlformats.org/drawingml/2006/chart" xmlns:r="http://schemas.openxmlformats.org/officeDocument/2006/relationships" r:id="rId2"/>
            </a:graphicData>
          </a:graphic>
        </p:graphicFrame>
        <p:grpSp>
          <p:nvGrpSpPr>
            <p:cNvPr id="5" name="Gruppieren 4"/>
            <p:cNvGrpSpPr/>
            <p:nvPr/>
          </p:nvGrpSpPr>
          <p:grpSpPr bwMode="gray">
            <a:xfrm>
              <a:off x="4942936" y="1714416"/>
              <a:ext cx="6420614" cy="1057193"/>
              <a:chOff x="4942936" y="1714416"/>
              <a:chExt cx="6420614" cy="1057193"/>
            </a:xfrm>
          </p:grpSpPr>
          <p:cxnSp>
            <p:nvCxnSpPr>
              <p:cNvPr id="6" name="Gerade Verbindung 5"/>
              <p:cNvCxnSpPr/>
              <p:nvPr/>
            </p:nvCxnSpPr>
            <p:spPr bwMode="gray">
              <a:xfrm>
                <a:off x="4942936" y="2243013"/>
                <a:ext cx="3443682"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nvGrpSpPr>
              <p:cNvPr id="7" name="Gruppieren 6"/>
              <p:cNvGrpSpPr/>
              <p:nvPr/>
            </p:nvGrpSpPr>
            <p:grpSpPr bwMode="gray">
              <a:xfrm>
                <a:off x="8386618" y="1714416"/>
                <a:ext cx="2976932" cy="1057193"/>
                <a:chOff x="8386618" y="1714416"/>
                <a:chExt cx="2976932" cy="1057193"/>
              </a:xfrm>
            </p:grpSpPr>
            <p:sp>
              <p:nvSpPr>
                <p:cNvPr id="8" name="Rechteck 7"/>
                <p:cNvSpPr/>
                <p:nvPr/>
              </p:nvSpPr>
              <p:spPr bwMode="gray">
                <a:xfrm>
                  <a:off x="9474201" y="1714416"/>
                  <a:ext cx="1889349"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200" dirty="0" smtClean="0">
                      <a:solidFill>
                        <a:schemeClr val="bg1"/>
                      </a:solidFill>
                    </a:rPr>
                    <a:t>This text can be replaced with your own text. This is a placeholder text. </a:t>
                  </a:r>
                  <a:endParaRPr lang="en-US" sz="1200" dirty="0">
                    <a:solidFill>
                      <a:schemeClr val="bg1"/>
                    </a:solidFill>
                  </a:endParaRPr>
                </a:p>
              </p:txBody>
            </p:sp>
            <p:sp>
              <p:nvSpPr>
                <p:cNvPr id="9" name="Rechteck 8"/>
                <p:cNvSpPr/>
                <p:nvPr/>
              </p:nvSpPr>
              <p:spPr bwMode="gray">
                <a:xfrm>
                  <a:off x="8386618" y="1714417"/>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3600" dirty="0" smtClean="0">
                      <a:solidFill>
                        <a:schemeClr val="accent1"/>
                      </a:solidFill>
                      <a:latin typeface="Bebas Neue" panose="020B0506020202020201" pitchFamily="34" charset="0"/>
                    </a:rPr>
                    <a:t>20%</a:t>
                  </a:r>
                  <a:endParaRPr lang="en-US" sz="3600" dirty="0">
                    <a:solidFill>
                      <a:schemeClr val="accent1"/>
                    </a:solidFill>
                    <a:latin typeface="Bebas Neue" panose="020B0506020202020201" pitchFamily="34" charset="0"/>
                  </a:endParaRPr>
                </a:p>
              </p:txBody>
            </p:sp>
          </p:grpSp>
        </p:grpSp>
        <p:grpSp>
          <p:nvGrpSpPr>
            <p:cNvPr id="10" name="Gruppieren 9"/>
            <p:cNvGrpSpPr/>
            <p:nvPr/>
          </p:nvGrpSpPr>
          <p:grpSpPr bwMode="gray">
            <a:xfrm>
              <a:off x="7952509" y="3068637"/>
              <a:ext cx="3411041" cy="1057193"/>
              <a:chOff x="7952509" y="3068637"/>
              <a:chExt cx="3411041" cy="1057193"/>
            </a:xfrm>
          </p:grpSpPr>
          <p:cxnSp>
            <p:nvCxnSpPr>
              <p:cNvPr id="11" name="Gerade Verbindung 10"/>
              <p:cNvCxnSpPr/>
              <p:nvPr/>
            </p:nvCxnSpPr>
            <p:spPr bwMode="gray">
              <a:xfrm>
                <a:off x="7952509" y="3576350"/>
                <a:ext cx="434109"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nvGrpSpPr>
              <p:cNvPr id="12" name="Gruppieren 11"/>
              <p:cNvGrpSpPr/>
              <p:nvPr/>
            </p:nvGrpSpPr>
            <p:grpSpPr bwMode="gray">
              <a:xfrm>
                <a:off x="8386618" y="3068637"/>
                <a:ext cx="2976932" cy="1057193"/>
                <a:chOff x="8386618" y="3068637"/>
                <a:chExt cx="2976932" cy="1057193"/>
              </a:xfrm>
            </p:grpSpPr>
            <p:sp>
              <p:nvSpPr>
                <p:cNvPr id="13" name="Rechteck 12"/>
                <p:cNvSpPr/>
                <p:nvPr/>
              </p:nvSpPr>
              <p:spPr bwMode="gray">
                <a:xfrm>
                  <a:off x="9474201" y="3068637"/>
                  <a:ext cx="1889349"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200" dirty="0" smtClean="0">
                      <a:solidFill>
                        <a:schemeClr val="bg1"/>
                      </a:solidFill>
                    </a:rPr>
                    <a:t>This text can be replaced with your own text. This is a placeholder text. </a:t>
                  </a:r>
                  <a:endParaRPr lang="en-US" sz="1200" dirty="0">
                    <a:solidFill>
                      <a:schemeClr val="bg1"/>
                    </a:solidFill>
                  </a:endParaRPr>
                </a:p>
              </p:txBody>
            </p:sp>
            <p:sp>
              <p:nvSpPr>
                <p:cNvPr id="14" name="Rechteck 13"/>
                <p:cNvSpPr/>
                <p:nvPr/>
              </p:nvSpPr>
              <p:spPr bwMode="gray">
                <a:xfrm>
                  <a:off x="8386618" y="3068638"/>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3600" dirty="0" smtClean="0">
                      <a:solidFill>
                        <a:schemeClr val="tx2">
                          <a:lumMod val="60000"/>
                          <a:lumOff val="40000"/>
                        </a:schemeClr>
                      </a:solidFill>
                      <a:latin typeface="Bebas Neue" panose="020B0506020202020201" pitchFamily="34" charset="0"/>
                    </a:rPr>
                    <a:t>50%</a:t>
                  </a:r>
                  <a:endParaRPr lang="en-US" sz="3600" dirty="0">
                    <a:solidFill>
                      <a:schemeClr val="tx2">
                        <a:lumMod val="60000"/>
                        <a:lumOff val="40000"/>
                      </a:schemeClr>
                    </a:solidFill>
                    <a:latin typeface="Bebas Neue" panose="020B0506020202020201" pitchFamily="34" charset="0"/>
                  </a:endParaRPr>
                </a:p>
              </p:txBody>
            </p:sp>
          </p:grpSp>
        </p:grpSp>
        <p:grpSp>
          <p:nvGrpSpPr>
            <p:cNvPr id="15" name="Gruppieren 14"/>
            <p:cNvGrpSpPr/>
            <p:nvPr/>
          </p:nvGrpSpPr>
          <p:grpSpPr bwMode="gray">
            <a:xfrm>
              <a:off x="4710023" y="4422859"/>
              <a:ext cx="6653527" cy="1057192"/>
              <a:chOff x="4710023" y="4422859"/>
              <a:chExt cx="6653527" cy="1057192"/>
            </a:xfrm>
          </p:grpSpPr>
          <p:cxnSp>
            <p:nvCxnSpPr>
              <p:cNvPr id="16" name="Gerade Verbindung 15"/>
              <p:cNvCxnSpPr/>
              <p:nvPr/>
            </p:nvCxnSpPr>
            <p:spPr bwMode="gray">
              <a:xfrm>
                <a:off x="4710023" y="4951455"/>
                <a:ext cx="3676595"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nvGrpSpPr>
              <p:cNvPr id="17" name="Gruppieren 16"/>
              <p:cNvGrpSpPr/>
              <p:nvPr/>
            </p:nvGrpSpPr>
            <p:grpSpPr bwMode="gray">
              <a:xfrm>
                <a:off x="8386618" y="4422859"/>
                <a:ext cx="2976932" cy="1057192"/>
                <a:chOff x="8386618" y="4422859"/>
                <a:chExt cx="2976932" cy="1057192"/>
              </a:xfrm>
            </p:grpSpPr>
            <p:sp>
              <p:nvSpPr>
                <p:cNvPr id="18" name="Rechteck 17"/>
                <p:cNvSpPr/>
                <p:nvPr/>
              </p:nvSpPr>
              <p:spPr bwMode="gray">
                <a:xfrm>
                  <a:off x="9474202" y="4422859"/>
                  <a:ext cx="1889348"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200" dirty="0" smtClean="0">
                      <a:solidFill>
                        <a:schemeClr val="bg1"/>
                      </a:solidFill>
                    </a:rPr>
                    <a:t>This text can be replaced with your own text. This is a placeholder text. </a:t>
                  </a:r>
                  <a:endParaRPr lang="en-US" sz="1200" dirty="0">
                    <a:solidFill>
                      <a:schemeClr val="bg1"/>
                    </a:solidFill>
                  </a:endParaRPr>
                </a:p>
              </p:txBody>
            </p:sp>
            <p:sp>
              <p:nvSpPr>
                <p:cNvPr id="19" name="Rechteck 18"/>
                <p:cNvSpPr/>
                <p:nvPr/>
              </p:nvSpPr>
              <p:spPr bwMode="gray">
                <a:xfrm>
                  <a:off x="8386618" y="4422859"/>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3600" dirty="0" smtClean="0">
                      <a:solidFill>
                        <a:schemeClr val="accent1">
                          <a:lumMod val="60000"/>
                          <a:lumOff val="40000"/>
                        </a:schemeClr>
                      </a:solidFill>
                      <a:latin typeface="Bebas Neue" panose="020B0506020202020201" pitchFamily="34" charset="0"/>
                    </a:rPr>
                    <a:t>30%</a:t>
                  </a:r>
                  <a:endParaRPr lang="en-US" sz="3600" dirty="0">
                    <a:solidFill>
                      <a:schemeClr val="accent1">
                        <a:lumMod val="60000"/>
                        <a:lumOff val="40000"/>
                      </a:schemeClr>
                    </a:solidFill>
                    <a:latin typeface="Bebas Neue" panose="020B0506020202020201" pitchFamily="34" charset="0"/>
                  </a:endParaRPr>
                </a:p>
              </p:txBody>
            </p:sp>
          </p:grpSp>
        </p:grpSp>
      </p:grpSp>
      <p:grpSp>
        <p:nvGrpSpPr>
          <p:cNvPr id="22"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3" name="Rechteck 2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4" name="Gruppieren 23"/>
            <p:cNvGrpSpPr/>
            <p:nvPr/>
          </p:nvGrpSpPr>
          <p:grpSpPr bwMode="gray">
            <a:xfrm>
              <a:off x="9144000" y="569121"/>
              <a:ext cx="297657" cy="962022"/>
              <a:chOff x="9144000" y="569121"/>
              <a:chExt cx="297657" cy="962022"/>
            </a:xfrm>
          </p:grpSpPr>
          <p:cxnSp>
            <p:nvCxnSpPr>
              <p:cNvPr id="25" name="Gerade Verbindung 24"/>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6" name="Gerade Verbindung 25"/>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26"/>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hteck 32"/>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445717" y="1313896"/>
            <a:ext cx="7535136" cy="5079382"/>
            <a:chOff x="1647645" y="1313896"/>
            <a:chExt cx="7535136" cy="5079382"/>
          </a:xfrm>
        </p:grpSpPr>
        <p:grpSp>
          <p:nvGrpSpPr>
            <p:cNvPr id="4" name="Gruppieren 3"/>
            <p:cNvGrpSpPr/>
            <p:nvPr/>
          </p:nvGrpSpPr>
          <p:grpSpPr>
            <a:xfrm>
              <a:off x="3007631" y="1313896"/>
              <a:ext cx="6175150" cy="4761346"/>
              <a:chOff x="3007631" y="1365652"/>
              <a:chExt cx="6175150" cy="4761346"/>
            </a:xfrm>
          </p:grpSpPr>
          <p:graphicFrame>
            <p:nvGraphicFramePr>
              <p:cNvPr id="26" name="Diagramm 25"/>
              <p:cNvGraphicFramePr/>
              <p:nvPr>
                <p:extLst>
                  <p:ext uri="{D42A27DB-BD31-4B8C-83A1-F6EECF244321}">
                    <p14:modId xmlns:p14="http://schemas.microsoft.com/office/powerpoint/2010/main" val="2743079554"/>
                  </p:ext>
                </p:extLst>
              </p:nvPr>
            </p:nvGraphicFramePr>
            <p:xfrm>
              <a:off x="3007631" y="1365652"/>
              <a:ext cx="6175150" cy="4761346"/>
            </p:xfrm>
            <a:graphic>
              <a:graphicData uri="http://schemas.openxmlformats.org/drawingml/2006/chart">
                <c:chart xmlns:c="http://schemas.openxmlformats.org/drawingml/2006/chart" xmlns:r="http://schemas.openxmlformats.org/officeDocument/2006/relationships" r:id="rId2"/>
              </a:graphicData>
            </a:graphic>
          </p:graphicFrame>
          <p:sp>
            <p:nvSpPr>
              <p:cNvPr id="27" name="Ellipse 26"/>
              <p:cNvSpPr/>
              <p:nvPr/>
            </p:nvSpPr>
            <p:spPr>
              <a:xfrm>
                <a:off x="5556881" y="5515344"/>
                <a:ext cx="90000" cy="9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8" name="Ellipse 27"/>
              <p:cNvSpPr/>
              <p:nvPr/>
            </p:nvSpPr>
            <p:spPr>
              <a:xfrm>
                <a:off x="6156956" y="5822526"/>
                <a:ext cx="90000" cy="900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9" name="Ellipse 28"/>
              <p:cNvSpPr/>
              <p:nvPr/>
            </p:nvSpPr>
            <p:spPr>
              <a:xfrm>
                <a:off x="4404356" y="3791319"/>
                <a:ext cx="90000" cy="90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0" name="Ellipse 29"/>
              <p:cNvSpPr/>
              <p:nvPr/>
            </p:nvSpPr>
            <p:spPr>
              <a:xfrm>
                <a:off x="4856794" y="2938832"/>
                <a:ext cx="90000" cy="9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grpSp>
          <p:nvGrpSpPr>
            <p:cNvPr id="5" name="Gruppieren 4"/>
            <p:cNvGrpSpPr/>
            <p:nvPr/>
          </p:nvGrpSpPr>
          <p:grpSpPr>
            <a:xfrm>
              <a:off x="5980723" y="5887144"/>
              <a:ext cx="1946925" cy="506134"/>
              <a:chOff x="5980257" y="6000569"/>
              <a:chExt cx="1946925" cy="506134"/>
            </a:xfrm>
          </p:grpSpPr>
          <p:grpSp>
            <p:nvGrpSpPr>
              <p:cNvPr id="22" name="Gruppieren 21"/>
              <p:cNvGrpSpPr/>
              <p:nvPr/>
            </p:nvGrpSpPr>
            <p:grpSpPr>
              <a:xfrm>
                <a:off x="5980258" y="6000569"/>
                <a:ext cx="1946924" cy="502625"/>
                <a:chOff x="5980259" y="6000569"/>
                <a:chExt cx="1946924" cy="502625"/>
              </a:xfrm>
              <a:solidFill>
                <a:schemeClr val="bg1">
                  <a:lumMod val="85000"/>
                </a:schemeClr>
              </a:solidFill>
            </p:grpSpPr>
            <p:sp>
              <p:nvSpPr>
                <p:cNvPr id="24" name="Abgerundetes Rechteck 23"/>
                <p:cNvSpPr/>
                <p:nvPr/>
              </p:nvSpPr>
              <p:spPr>
                <a:xfrm>
                  <a:off x="5980259" y="6126998"/>
                  <a:ext cx="1946924" cy="376196"/>
                </a:xfrm>
                <a:prstGeom prst="roundRect">
                  <a:avLst>
                    <a:gd name="adj" fmla="val 8438"/>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468000" tIns="0" rIns="0" bIns="0" rtlCol="0" anchor="ctr"/>
                <a:lstStyle/>
                <a:p>
                  <a:pPr algn="ctr">
                    <a:lnSpc>
                      <a:spcPct val="90000"/>
                    </a:lnSpc>
                    <a:spcAft>
                      <a:spcPts val="1000"/>
                    </a:spcAft>
                  </a:pPr>
                  <a:r>
                    <a:rPr lang="en-US" sz="1200" dirty="0" smtClean="0">
                      <a:solidFill>
                        <a:schemeClr val="accent1">
                          <a:lumMod val="75000"/>
                        </a:schemeClr>
                      </a:solidFill>
                    </a:rPr>
                    <a:t>DESCRIPTION TEXT</a:t>
                  </a:r>
                  <a:endParaRPr lang="en-US" sz="2000" dirty="0" smtClean="0">
                    <a:solidFill>
                      <a:schemeClr val="accent1">
                        <a:lumMod val="75000"/>
                      </a:schemeClr>
                    </a:solidFill>
                  </a:endParaRPr>
                </a:p>
              </p:txBody>
            </p:sp>
            <p:sp>
              <p:nvSpPr>
                <p:cNvPr id="25" name="Gleichschenkliges Dreieck 24"/>
                <p:cNvSpPr/>
                <p:nvPr/>
              </p:nvSpPr>
              <p:spPr>
                <a:xfrm>
                  <a:off x="6119099" y="6000569"/>
                  <a:ext cx="165022" cy="149345"/>
                </a:xfrm>
                <a:prstGeom prst="triangle">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23" name="Rechteck 22"/>
              <p:cNvSpPr/>
              <p:nvPr/>
            </p:nvSpPr>
            <p:spPr>
              <a:xfrm>
                <a:off x="5980257" y="6130507"/>
                <a:ext cx="604621" cy="3761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accent1">
                        <a:lumMod val="75000"/>
                      </a:schemeClr>
                    </a:solidFill>
                    <a:latin typeface="Bebas Neue" panose="020B0506020202020201" pitchFamily="34" charset="0"/>
                  </a:rPr>
                  <a:t>50</a:t>
                </a:r>
                <a:r>
                  <a:rPr lang="en-US" dirty="0" smtClean="0">
                    <a:solidFill>
                      <a:schemeClr val="accent1">
                        <a:lumMod val="75000"/>
                      </a:schemeClr>
                    </a:solidFill>
                    <a:latin typeface="Bebas Neue" panose="020B0506020202020201" pitchFamily="34" charset="0"/>
                  </a:rPr>
                  <a:t>%</a:t>
                </a:r>
                <a:endParaRPr lang="en-US" sz="2400" dirty="0" smtClean="0">
                  <a:solidFill>
                    <a:schemeClr val="accent1">
                      <a:lumMod val="75000"/>
                    </a:schemeClr>
                  </a:solidFill>
                  <a:latin typeface="Bebas Neue" panose="020B0506020202020201" pitchFamily="34" charset="0"/>
                </a:endParaRPr>
              </a:p>
            </p:txBody>
          </p:sp>
        </p:grpSp>
        <p:grpSp>
          <p:nvGrpSpPr>
            <p:cNvPr id="6" name="Gruppieren 5"/>
            <p:cNvGrpSpPr/>
            <p:nvPr/>
          </p:nvGrpSpPr>
          <p:grpSpPr>
            <a:xfrm>
              <a:off x="3895236" y="5571489"/>
              <a:ext cx="1946925" cy="506134"/>
              <a:chOff x="4494356" y="6000569"/>
              <a:chExt cx="1946925" cy="506134"/>
            </a:xfrm>
          </p:grpSpPr>
          <p:grpSp>
            <p:nvGrpSpPr>
              <p:cNvPr id="18" name="Gruppieren 17"/>
              <p:cNvGrpSpPr/>
              <p:nvPr/>
            </p:nvGrpSpPr>
            <p:grpSpPr>
              <a:xfrm>
                <a:off x="4494357" y="6000569"/>
                <a:ext cx="1946924" cy="502625"/>
                <a:chOff x="4494358" y="6000569"/>
                <a:chExt cx="1946924" cy="502625"/>
              </a:xfrm>
              <a:solidFill>
                <a:schemeClr val="bg1">
                  <a:lumMod val="85000"/>
                </a:schemeClr>
              </a:solidFill>
            </p:grpSpPr>
            <p:sp>
              <p:nvSpPr>
                <p:cNvPr id="20" name="Abgerundetes Rechteck 19"/>
                <p:cNvSpPr/>
                <p:nvPr/>
              </p:nvSpPr>
              <p:spPr>
                <a:xfrm>
                  <a:off x="4494358" y="6126998"/>
                  <a:ext cx="1946924" cy="376196"/>
                </a:xfrm>
                <a:prstGeom prst="roundRect">
                  <a:avLst>
                    <a:gd name="adj" fmla="val 8438"/>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468000" tIns="0" rIns="0" bIns="0" rtlCol="0" anchor="ctr"/>
                <a:lstStyle/>
                <a:p>
                  <a:pPr algn="ctr">
                    <a:lnSpc>
                      <a:spcPct val="90000"/>
                    </a:lnSpc>
                    <a:spcAft>
                      <a:spcPts val="1000"/>
                    </a:spcAft>
                  </a:pPr>
                  <a:r>
                    <a:rPr lang="en-US" sz="1200" dirty="0" smtClean="0">
                      <a:solidFill>
                        <a:schemeClr val="accent3"/>
                      </a:solidFill>
                    </a:rPr>
                    <a:t>DESCRIPTION TEXT</a:t>
                  </a:r>
                  <a:endParaRPr lang="en-US" sz="2000" dirty="0" smtClean="0">
                    <a:solidFill>
                      <a:schemeClr val="accent3"/>
                    </a:solidFill>
                  </a:endParaRPr>
                </a:p>
              </p:txBody>
            </p:sp>
            <p:sp>
              <p:nvSpPr>
                <p:cNvPr id="21" name="Gleichschenkliges Dreieck 20"/>
                <p:cNvSpPr/>
                <p:nvPr/>
              </p:nvSpPr>
              <p:spPr>
                <a:xfrm>
                  <a:off x="6119099" y="6000569"/>
                  <a:ext cx="165022" cy="149345"/>
                </a:xfrm>
                <a:prstGeom prst="triangle">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19" name="Rechteck 18"/>
              <p:cNvSpPr/>
              <p:nvPr/>
            </p:nvSpPr>
            <p:spPr>
              <a:xfrm>
                <a:off x="4494356" y="6130507"/>
                <a:ext cx="604621" cy="3761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accent3"/>
                    </a:solidFill>
                    <a:latin typeface="Bebas Neue" panose="020B0506020202020201" pitchFamily="34" charset="0"/>
                  </a:rPr>
                  <a:t>55</a:t>
                </a:r>
                <a:r>
                  <a:rPr lang="en-US" dirty="0" smtClean="0">
                    <a:solidFill>
                      <a:schemeClr val="accent3"/>
                    </a:solidFill>
                    <a:latin typeface="Bebas Neue" panose="020B0506020202020201" pitchFamily="34" charset="0"/>
                  </a:rPr>
                  <a:t>%</a:t>
                </a:r>
                <a:endParaRPr lang="en-US" sz="2400" dirty="0" smtClean="0">
                  <a:solidFill>
                    <a:schemeClr val="accent3"/>
                  </a:solidFill>
                  <a:latin typeface="Bebas Neue" panose="020B0506020202020201" pitchFamily="34" charset="0"/>
                </a:endParaRPr>
              </a:p>
            </p:txBody>
          </p:sp>
        </p:grpSp>
        <p:grpSp>
          <p:nvGrpSpPr>
            <p:cNvPr id="7" name="Gruppieren 6"/>
            <p:cNvGrpSpPr/>
            <p:nvPr/>
          </p:nvGrpSpPr>
          <p:grpSpPr>
            <a:xfrm>
              <a:off x="2316548" y="3594710"/>
              <a:ext cx="2060531" cy="379705"/>
              <a:chOff x="4494356" y="6126998"/>
              <a:chExt cx="2060531" cy="379705"/>
            </a:xfrm>
          </p:grpSpPr>
          <p:grpSp>
            <p:nvGrpSpPr>
              <p:cNvPr id="14" name="Gruppieren 13"/>
              <p:cNvGrpSpPr/>
              <p:nvPr/>
            </p:nvGrpSpPr>
            <p:grpSpPr>
              <a:xfrm>
                <a:off x="4494357" y="6126998"/>
                <a:ext cx="2060530" cy="376196"/>
                <a:chOff x="4494358" y="6126998"/>
                <a:chExt cx="2060530" cy="376196"/>
              </a:xfrm>
              <a:solidFill>
                <a:schemeClr val="bg1">
                  <a:lumMod val="85000"/>
                </a:schemeClr>
              </a:solidFill>
            </p:grpSpPr>
            <p:sp>
              <p:nvSpPr>
                <p:cNvPr id="16" name="Abgerundetes Rechteck 15"/>
                <p:cNvSpPr/>
                <p:nvPr/>
              </p:nvSpPr>
              <p:spPr>
                <a:xfrm>
                  <a:off x="4494358" y="6126998"/>
                  <a:ext cx="1946924" cy="376196"/>
                </a:xfrm>
                <a:prstGeom prst="roundRect">
                  <a:avLst>
                    <a:gd name="adj" fmla="val 8438"/>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468000" tIns="0" rIns="0" bIns="0" rtlCol="0" anchor="ctr"/>
                <a:lstStyle/>
                <a:p>
                  <a:pPr algn="ctr">
                    <a:lnSpc>
                      <a:spcPct val="90000"/>
                    </a:lnSpc>
                    <a:spcAft>
                      <a:spcPts val="1000"/>
                    </a:spcAft>
                  </a:pPr>
                  <a:r>
                    <a:rPr lang="en-US" sz="1200" dirty="0" smtClean="0">
                      <a:solidFill>
                        <a:schemeClr val="accent6"/>
                      </a:solidFill>
                    </a:rPr>
                    <a:t>DESCRIPTION TEXT</a:t>
                  </a:r>
                  <a:endParaRPr lang="en-US" sz="2000" dirty="0" smtClean="0">
                    <a:solidFill>
                      <a:schemeClr val="accent6"/>
                    </a:solidFill>
                  </a:endParaRPr>
                </a:p>
              </p:txBody>
            </p:sp>
            <p:sp>
              <p:nvSpPr>
                <p:cNvPr id="17" name="Gleichschenkliges Dreieck 16"/>
                <p:cNvSpPr/>
                <p:nvPr/>
              </p:nvSpPr>
              <p:spPr>
                <a:xfrm rot="5400000">
                  <a:off x="6397705" y="6243933"/>
                  <a:ext cx="165022" cy="149345"/>
                </a:xfrm>
                <a:prstGeom prst="triangle">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15" name="Rechteck 14"/>
              <p:cNvSpPr/>
              <p:nvPr/>
            </p:nvSpPr>
            <p:spPr>
              <a:xfrm>
                <a:off x="4494356" y="6130507"/>
                <a:ext cx="604621" cy="3761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accent6"/>
                    </a:solidFill>
                    <a:latin typeface="Bebas Neue" panose="020B0506020202020201" pitchFamily="34" charset="0"/>
                  </a:rPr>
                  <a:t>75</a:t>
                </a:r>
                <a:r>
                  <a:rPr lang="en-US" dirty="0" smtClean="0">
                    <a:solidFill>
                      <a:schemeClr val="accent6"/>
                    </a:solidFill>
                    <a:latin typeface="Bebas Neue" panose="020B0506020202020201" pitchFamily="34" charset="0"/>
                  </a:rPr>
                  <a:t>%</a:t>
                </a:r>
                <a:endParaRPr lang="en-US" sz="2400" dirty="0" smtClean="0">
                  <a:solidFill>
                    <a:schemeClr val="accent6"/>
                  </a:solidFill>
                  <a:latin typeface="Bebas Neue" panose="020B0506020202020201" pitchFamily="34" charset="0"/>
                </a:endParaRPr>
              </a:p>
            </p:txBody>
          </p:sp>
        </p:grpSp>
        <p:grpSp>
          <p:nvGrpSpPr>
            <p:cNvPr id="8" name="Gruppieren 7"/>
            <p:cNvGrpSpPr/>
            <p:nvPr/>
          </p:nvGrpSpPr>
          <p:grpSpPr>
            <a:xfrm>
              <a:off x="2765119" y="2742223"/>
              <a:ext cx="2060531" cy="379705"/>
              <a:chOff x="4494356" y="6126998"/>
              <a:chExt cx="2060531" cy="379705"/>
            </a:xfrm>
          </p:grpSpPr>
          <p:grpSp>
            <p:nvGrpSpPr>
              <p:cNvPr id="10" name="Gruppieren 9"/>
              <p:cNvGrpSpPr/>
              <p:nvPr/>
            </p:nvGrpSpPr>
            <p:grpSpPr>
              <a:xfrm>
                <a:off x="4494357" y="6126998"/>
                <a:ext cx="2060530" cy="376196"/>
                <a:chOff x="4494358" y="6126998"/>
                <a:chExt cx="2060530" cy="376196"/>
              </a:xfrm>
              <a:solidFill>
                <a:schemeClr val="bg1">
                  <a:lumMod val="85000"/>
                </a:schemeClr>
              </a:solidFill>
            </p:grpSpPr>
            <p:sp>
              <p:nvSpPr>
                <p:cNvPr id="12" name="Abgerundetes Rechteck 11"/>
                <p:cNvSpPr/>
                <p:nvPr/>
              </p:nvSpPr>
              <p:spPr>
                <a:xfrm>
                  <a:off x="4494358" y="6126998"/>
                  <a:ext cx="1946924" cy="376196"/>
                </a:xfrm>
                <a:prstGeom prst="roundRect">
                  <a:avLst>
                    <a:gd name="adj" fmla="val 8438"/>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468000" tIns="0" rIns="0" bIns="0" rtlCol="0" anchor="ctr"/>
                <a:lstStyle/>
                <a:p>
                  <a:pPr algn="ctr">
                    <a:lnSpc>
                      <a:spcPct val="90000"/>
                    </a:lnSpc>
                    <a:spcAft>
                      <a:spcPts val="1000"/>
                    </a:spcAft>
                  </a:pPr>
                  <a:r>
                    <a:rPr lang="en-US" sz="1200" dirty="0" smtClean="0">
                      <a:solidFill>
                        <a:schemeClr val="tx2"/>
                      </a:solidFill>
                    </a:rPr>
                    <a:t>DESCRIPTION TEXT</a:t>
                  </a:r>
                  <a:endParaRPr lang="en-US" sz="2000" dirty="0" smtClean="0">
                    <a:solidFill>
                      <a:schemeClr val="tx2"/>
                    </a:solidFill>
                  </a:endParaRPr>
                </a:p>
              </p:txBody>
            </p:sp>
            <p:sp>
              <p:nvSpPr>
                <p:cNvPr id="13" name="Gleichschenkliges Dreieck 12"/>
                <p:cNvSpPr/>
                <p:nvPr/>
              </p:nvSpPr>
              <p:spPr>
                <a:xfrm rot="5400000">
                  <a:off x="6397705" y="6243933"/>
                  <a:ext cx="165022" cy="149345"/>
                </a:xfrm>
                <a:prstGeom prst="triangle">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11" name="Rechteck 10"/>
              <p:cNvSpPr/>
              <p:nvPr/>
            </p:nvSpPr>
            <p:spPr>
              <a:xfrm>
                <a:off x="4494356" y="6130507"/>
                <a:ext cx="604621" cy="3761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tx2"/>
                    </a:solidFill>
                    <a:latin typeface="Bebas Neue" panose="020B0506020202020201" pitchFamily="34" charset="0"/>
                  </a:rPr>
                  <a:t>85</a:t>
                </a:r>
                <a:r>
                  <a:rPr lang="en-US" dirty="0" smtClean="0">
                    <a:solidFill>
                      <a:schemeClr val="tx2"/>
                    </a:solidFill>
                    <a:latin typeface="Bebas Neue" panose="020B0506020202020201" pitchFamily="34" charset="0"/>
                  </a:rPr>
                  <a:t>%</a:t>
                </a:r>
                <a:endParaRPr lang="en-US" sz="2400" dirty="0" smtClean="0">
                  <a:solidFill>
                    <a:schemeClr val="tx2"/>
                  </a:solidFill>
                  <a:latin typeface="Bebas Neue" panose="020B0506020202020201" pitchFamily="34" charset="0"/>
                </a:endParaRPr>
              </a:p>
            </p:txBody>
          </p:sp>
        </p:grpSp>
        <p:sp>
          <p:nvSpPr>
            <p:cNvPr id="9" name="Rechteck 8"/>
            <p:cNvSpPr/>
            <p:nvPr/>
          </p:nvSpPr>
          <p:spPr>
            <a:xfrm>
              <a:off x="1647645" y="1526010"/>
              <a:ext cx="4453117" cy="8203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lnSpc>
                  <a:spcPct val="90000"/>
                </a:lnSpc>
                <a:spcAft>
                  <a:spcPts val="1000"/>
                </a:spcAft>
              </a:pPr>
              <a:r>
                <a:rPr lang="en-US" sz="2800" dirty="0" smtClean="0">
                  <a:solidFill>
                    <a:schemeClr val="tx1"/>
                  </a:solidFill>
                  <a:latin typeface="Bebas Neue" panose="020B0506020202020201" pitchFamily="34" charset="0"/>
                </a:rPr>
                <a:t>This text can be replaced </a:t>
              </a:r>
              <a:br>
                <a:rPr lang="en-US" sz="2800" dirty="0" smtClean="0">
                  <a:solidFill>
                    <a:schemeClr val="tx1"/>
                  </a:solidFill>
                  <a:latin typeface="Bebas Neue" panose="020B0506020202020201" pitchFamily="34" charset="0"/>
                </a:rPr>
              </a:br>
              <a:r>
                <a:rPr lang="en-US" sz="2800" dirty="0" smtClean="0">
                  <a:solidFill>
                    <a:schemeClr val="tx1"/>
                  </a:solidFill>
                  <a:latin typeface="Bebas Neue" panose="020B0506020202020201" pitchFamily="34" charset="0"/>
                </a:rPr>
                <a:t>with your own text.</a:t>
              </a:r>
              <a:endParaRPr lang="en-US" sz="2800" dirty="0">
                <a:solidFill>
                  <a:schemeClr val="tx1"/>
                </a:solidFill>
                <a:latin typeface="Bebas Neue" panose="020B0506020202020201" pitchFamily="34" charset="0"/>
              </a:endParaRPr>
            </a:p>
          </p:txBody>
        </p:sp>
      </p:grpSp>
      <p:sp>
        <p:nvSpPr>
          <p:cNvPr id="31" name="Rechteck 30"/>
          <p:cNvSpPr/>
          <p:nvPr/>
        </p:nvSpPr>
        <p:spPr>
          <a:xfrm>
            <a:off x="6391921" y="1513389"/>
            <a:ext cx="2348853" cy="42921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lnSpc>
                <a:spcPct val="80000"/>
              </a:lnSpc>
              <a:spcAft>
                <a:spcPts val="1000"/>
              </a:spcAft>
            </a:pPr>
            <a:r>
              <a:rPr lang="en-US" sz="3600" dirty="0" smtClean="0">
                <a:solidFill>
                  <a:schemeClr val="accent3"/>
                </a:solidFill>
                <a:latin typeface="Bebas Neue" panose="020B0506020202020201" pitchFamily="34" charset="0"/>
              </a:rPr>
              <a:t>This text can be replaced with your </a:t>
            </a:r>
            <a:br>
              <a:rPr lang="en-US" sz="3600" dirty="0" smtClean="0">
                <a:solidFill>
                  <a:schemeClr val="accent3"/>
                </a:solidFill>
                <a:latin typeface="Bebas Neue" panose="020B0506020202020201" pitchFamily="34" charset="0"/>
              </a:rPr>
            </a:br>
            <a:r>
              <a:rPr lang="en-US" sz="3600" dirty="0" smtClean="0">
                <a:solidFill>
                  <a:schemeClr val="accent3"/>
                </a:solidFill>
                <a:latin typeface="Bebas Neue" panose="020B0506020202020201" pitchFamily="34" charset="0"/>
              </a:rPr>
              <a:t>own text. </a:t>
            </a:r>
          </a:p>
          <a:p>
            <a:pPr algn="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pic>
        <p:nvPicPr>
          <p:cNvPr id="32" name="PL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grpSp>
        <p:nvGrpSpPr>
          <p:cNvPr id="34"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35" name="Rechteck 3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6" name="Gruppieren 35"/>
            <p:cNvGrpSpPr/>
            <p:nvPr/>
          </p:nvGrpSpPr>
          <p:grpSpPr bwMode="gray">
            <a:xfrm>
              <a:off x="9144000" y="569121"/>
              <a:ext cx="297657" cy="962022"/>
              <a:chOff x="9144000" y="569121"/>
              <a:chExt cx="297657" cy="962022"/>
            </a:xfrm>
          </p:grpSpPr>
          <p:cxnSp>
            <p:nvCxnSpPr>
              <p:cNvPr id="37" name="Gerade Verbindung 36"/>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hteck 11"/>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cxnSp>
        <p:nvCxnSpPr>
          <p:cNvPr id="19" name="Gerade Verbindung 18"/>
          <p:cNvCxnSpPr/>
          <p:nvPr/>
        </p:nvCxnSpPr>
        <p:spPr bwMode="gray">
          <a:xfrm>
            <a:off x="398199" y="4630049"/>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Gruppieren 3"/>
          <p:cNvGrpSpPr/>
          <p:nvPr/>
        </p:nvGrpSpPr>
        <p:grpSpPr>
          <a:xfrm>
            <a:off x="398199" y="5133910"/>
            <a:ext cx="8349801" cy="671578"/>
            <a:chOff x="590549" y="4920132"/>
            <a:chExt cx="11007725" cy="885356"/>
          </a:xfrm>
        </p:grpSpPr>
        <p:sp>
          <p:nvSpPr>
            <p:cNvPr id="20" name="Inhaltsplatzhalter 19"/>
            <p:cNvSpPr txBox="1">
              <a:spLocks/>
            </p:cNvSpPr>
            <p:nvPr/>
          </p:nvSpPr>
          <p:spPr>
            <a:xfrm>
              <a:off x="590549"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3"/>
                  </a:solidFill>
                  <a:latin typeface="Bebas Neue" panose="020B0506020202020201" pitchFamily="34" charset="0"/>
                </a:rPr>
                <a:t>DESCRIPTION</a:t>
              </a:r>
              <a:r>
                <a:rPr lang="en-US" sz="1200" dirty="0" smtClean="0">
                  <a:latin typeface="Bebas Neue" panose="020B0506020202020201" pitchFamily="34" charset="0"/>
                </a:rPr>
                <a:t/>
              </a:r>
              <a:br>
                <a:rPr lang="en-US" sz="1200" dirty="0" smtClean="0">
                  <a:latin typeface="Bebas Neue" panose="020B0506020202020201" pitchFamily="34" charset="0"/>
                </a:rPr>
              </a:br>
              <a:r>
                <a:rPr lang="en-US" sz="1400" dirty="0" smtClean="0"/>
                <a:t>This text can be replaced with your own text. This is a placeholder text. </a:t>
              </a:r>
              <a:endParaRPr lang="en-US" sz="1400" dirty="0"/>
            </a:p>
          </p:txBody>
        </p:sp>
        <p:sp>
          <p:nvSpPr>
            <p:cNvPr id="21" name="Inhaltsplatzhalter 19"/>
            <p:cNvSpPr txBox="1">
              <a:spLocks/>
            </p:cNvSpPr>
            <p:nvPr/>
          </p:nvSpPr>
          <p:spPr>
            <a:xfrm>
              <a:off x="4259791"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1"/>
                  </a:solidFill>
                  <a:latin typeface="Bebas Neue" panose="020B0506020202020201" pitchFamily="34" charset="0"/>
                </a:rPr>
                <a:t>DESCRIPTION</a:t>
              </a:r>
              <a:r>
                <a:rPr lang="en-US" sz="1200" dirty="0" smtClean="0">
                  <a:latin typeface="Bebas Neue" panose="020B0506020202020201" pitchFamily="34" charset="0"/>
                </a:rPr>
                <a:t/>
              </a:r>
              <a:br>
                <a:rPr lang="en-US" sz="1200" dirty="0" smtClean="0">
                  <a:latin typeface="Bebas Neue" panose="020B0506020202020201" pitchFamily="34" charset="0"/>
                </a:rPr>
              </a:br>
              <a:r>
                <a:rPr lang="en-US" sz="1400" dirty="0" smtClean="0"/>
                <a:t>This text can be replaced with your own text. This is a placeholder text. </a:t>
              </a:r>
              <a:endParaRPr lang="en-US" sz="1400" dirty="0"/>
            </a:p>
          </p:txBody>
        </p:sp>
        <p:sp>
          <p:nvSpPr>
            <p:cNvPr id="22" name="Inhaltsplatzhalter 19"/>
            <p:cNvSpPr txBox="1">
              <a:spLocks/>
            </p:cNvSpPr>
            <p:nvPr/>
          </p:nvSpPr>
          <p:spPr>
            <a:xfrm>
              <a:off x="7929032"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tx2"/>
                  </a:solidFill>
                  <a:latin typeface="Bebas Neue" panose="020B0506020202020201" pitchFamily="34" charset="0"/>
                </a:rPr>
                <a:t>DESCRIPTION</a:t>
              </a:r>
              <a:r>
                <a:rPr lang="en-US" sz="1200" dirty="0" smtClean="0">
                  <a:latin typeface="Bebas Neue" panose="020B0506020202020201" pitchFamily="34" charset="0"/>
                </a:rPr>
                <a:t/>
              </a:r>
              <a:br>
                <a:rPr lang="en-US" sz="1200" dirty="0" smtClean="0">
                  <a:latin typeface="Bebas Neue" panose="020B0506020202020201" pitchFamily="34" charset="0"/>
                </a:rPr>
              </a:br>
              <a:r>
                <a:rPr lang="en-US" sz="1400" dirty="0" smtClean="0"/>
                <a:t>This text can be replaced with your own text. This is a placeholder text. </a:t>
              </a:r>
              <a:endParaRPr lang="en-US" sz="1400" dirty="0"/>
            </a:p>
          </p:txBody>
        </p:sp>
      </p:grpSp>
      <p:grpSp>
        <p:nvGrpSpPr>
          <p:cNvPr id="5" name="Gruppieren 4"/>
          <p:cNvGrpSpPr/>
          <p:nvPr/>
        </p:nvGrpSpPr>
        <p:grpSpPr>
          <a:xfrm>
            <a:off x="0" y="1520825"/>
            <a:ext cx="8748000" cy="3368675"/>
            <a:chOff x="-128428" y="137458"/>
            <a:chExt cx="11981122" cy="4613684"/>
          </a:xfrm>
        </p:grpSpPr>
        <p:graphicFrame>
          <p:nvGraphicFramePr>
            <p:cNvPr id="25" name="Diagramm 24"/>
            <p:cNvGraphicFramePr/>
            <p:nvPr>
              <p:extLst>
                <p:ext uri="{D42A27DB-BD31-4B8C-83A1-F6EECF244321}">
                  <p14:modId xmlns:p14="http://schemas.microsoft.com/office/powerpoint/2010/main" val="2644383513"/>
                </p:ext>
              </p:extLst>
            </p:nvPr>
          </p:nvGraphicFramePr>
          <p:xfrm>
            <a:off x="-128428" y="137458"/>
            <a:ext cx="11981122" cy="4613684"/>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Gerade Verbindung 23"/>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pic>
        <p:nvPicPr>
          <p:cNvPr id="11" name="PL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4" name="Rechteck 13"/>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5" name="Gruppieren 14"/>
            <p:cNvGrpSpPr/>
            <p:nvPr/>
          </p:nvGrpSpPr>
          <p:grpSpPr bwMode="gray">
            <a:xfrm>
              <a:off x="9144000" y="569121"/>
              <a:ext cx="297657" cy="962022"/>
              <a:chOff x="9144000" y="569121"/>
              <a:chExt cx="297657" cy="962022"/>
            </a:xfrm>
          </p:grpSpPr>
          <p:cxnSp>
            <p:nvCxnSpPr>
              <p:cNvPr id="16" name="Gerade Verbindung 15"/>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7" name="Gerade Verbindung 16"/>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8" name="Gerade Verbindung 17"/>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86378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hteck 24"/>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396875" y="1313896"/>
            <a:ext cx="8290990" cy="4771198"/>
            <a:chOff x="1189608" y="1313896"/>
            <a:chExt cx="8290990" cy="4771198"/>
          </a:xfrm>
        </p:grpSpPr>
        <p:graphicFrame>
          <p:nvGraphicFramePr>
            <p:cNvPr id="4" name="Diagramm 3"/>
            <p:cNvGraphicFramePr/>
            <p:nvPr>
              <p:extLst>
                <p:ext uri="{D42A27DB-BD31-4B8C-83A1-F6EECF244321}">
                  <p14:modId xmlns:p14="http://schemas.microsoft.com/office/powerpoint/2010/main" val="463754282"/>
                </p:ext>
              </p:extLst>
            </p:nvPr>
          </p:nvGraphicFramePr>
          <p:xfrm>
            <a:off x="3002936" y="1313896"/>
            <a:ext cx="6175150" cy="4761346"/>
          </p:xfrm>
          <a:graphic>
            <a:graphicData uri="http://schemas.openxmlformats.org/drawingml/2006/chart">
              <c:chart xmlns:c="http://schemas.openxmlformats.org/drawingml/2006/chart" xmlns:r="http://schemas.openxmlformats.org/officeDocument/2006/relationships" r:id="rId2"/>
            </a:graphicData>
          </a:graphic>
        </p:graphicFrame>
        <p:sp>
          <p:nvSpPr>
            <p:cNvPr id="5" name="Freihandform 4"/>
            <p:cNvSpPr/>
            <p:nvPr/>
          </p:nvSpPr>
          <p:spPr>
            <a:xfrm>
              <a:off x="6197261" y="4842081"/>
              <a:ext cx="2674151" cy="1243013"/>
            </a:xfrm>
            <a:custGeom>
              <a:avLst/>
              <a:gdLst>
                <a:gd name="connsiteX0" fmla="*/ 0 w 3814763"/>
                <a:gd name="connsiteY0" fmla="*/ 976313 h 1243013"/>
                <a:gd name="connsiteX1" fmla="*/ 0 w 3814763"/>
                <a:gd name="connsiteY1" fmla="*/ 1243013 h 1243013"/>
                <a:gd name="connsiteX2" fmla="*/ 3814763 w 3814763"/>
                <a:gd name="connsiteY2" fmla="*/ 1243013 h 1243013"/>
                <a:gd name="connsiteX3" fmla="*/ 3814763 w 3814763"/>
                <a:gd name="connsiteY3" fmla="*/ 0 h 1243013"/>
              </a:gdLst>
              <a:ahLst/>
              <a:cxnLst>
                <a:cxn ang="0">
                  <a:pos x="connsiteX0" y="connsiteY0"/>
                </a:cxn>
                <a:cxn ang="0">
                  <a:pos x="connsiteX1" y="connsiteY1"/>
                </a:cxn>
                <a:cxn ang="0">
                  <a:pos x="connsiteX2" y="connsiteY2"/>
                </a:cxn>
                <a:cxn ang="0">
                  <a:pos x="connsiteX3" y="connsiteY3"/>
                </a:cxn>
              </a:cxnLst>
              <a:rect l="l" t="t" r="r" b="b"/>
              <a:pathLst>
                <a:path w="3814763" h="1243013">
                  <a:moveTo>
                    <a:pt x="0" y="976313"/>
                  </a:moveTo>
                  <a:lnTo>
                    <a:pt x="0" y="1243013"/>
                  </a:lnTo>
                  <a:lnTo>
                    <a:pt x="3814763" y="1243013"/>
                  </a:lnTo>
                  <a:lnTo>
                    <a:pt x="3814763" y="0"/>
                  </a:lnTo>
                </a:path>
              </a:pathLst>
            </a:custGeom>
            <a:ln w="6350">
              <a:solidFill>
                <a:schemeClr val="tx1"/>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6" name="Ellipse 5"/>
            <p:cNvSpPr/>
            <p:nvPr/>
          </p:nvSpPr>
          <p:spPr>
            <a:xfrm>
              <a:off x="5552186" y="5463588"/>
              <a:ext cx="90000" cy="900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7" name="Ellipse 6"/>
            <p:cNvSpPr/>
            <p:nvPr/>
          </p:nvSpPr>
          <p:spPr>
            <a:xfrm>
              <a:off x="6152261" y="5770770"/>
              <a:ext cx="90000" cy="9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8" name="Ellipse 7"/>
            <p:cNvSpPr/>
            <p:nvPr/>
          </p:nvSpPr>
          <p:spPr>
            <a:xfrm>
              <a:off x="4852099" y="2887076"/>
              <a:ext cx="90000" cy="9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9" name="Freeform 7"/>
            <p:cNvSpPr>
              <a:spLocks/>
            </p:cNvSpPr>
            <p:nvPr/>
          </p:nvSpPr>
          <p:spPr bwMode="auto">
            <a:xfrm rot="16200000" flipV="1">
              <a:off x="4051318" y="3401904"/>
              <a:ext cx="282238" cy="483079"/>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1" name="Rechteck 10"/>
            <p:cNvSpPr/>
            <p:nvPr/>
          </p:nvSpPr>
          <p:spPr>
            <a:xfrm>
              <a:off x="8393015"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Bef>
                  <a:spcPts val="1000"/>
                </a:spcBef>
                <a:spcAft>
                  <a:spcPts val="1000"/>
                </a:spcAft>
              </a:pPr>
              <a:r>
                <a:rPr lang="en-US" sz="4000" dirty="0" smtClean="0">
                  <a:solidFill>
                    <a:schemeClr val="accent1"/>
                  </a:solidFill>
                  <a:latin typeface="Bebas Neue" panose="020B0506020202020201" pitchFamily="34" charset="0"/>
                </a:rPr>
                <a:t>50%</a:t>
              </a:r>
              <a:endParaRPr lang="en-US" sz="4000" dirty="0">
                <a:solidFill>
                  <a:schemeClr val="accent1"/>
                </a:solidFill>
                <a:latin typeface="Bebas Neue" panose="020B0506020202020201" pitchFamily="34" charset="0"/>
              </a:endParaRPr>
            </a:p>
          </p:txBody>
        </p:sp>
        <p:grpSp>
          <p:nvGrpSpPr>
            <p:cNvPr id="12" name="Gruppieren 11"/>
            <p:cNvGrpSpPr/>
            <p:nvPr/>
          </p:nvGrpSpPr>
          <p:grpSpPr>
            <a:xfrm>
              <a:off x="1189608" y="3073287"/>
              <a:ext cx="2684119" cy="871458"/>
              <a:chOff x="1634171" y="3970623"/>
              <a:chExt cx="2684119" cy="871458"/>
            </a:xfrm>
          </p:grpSpPr>
          <p:sp>
            <p:nvSpPr>
              <p:cNvPr id="22" name="Rechteck 21"/>
              <p:cNvSpPr/>
              <p:nvPr/>
            </p:nvSpPr>
            <p:spPr>
              <a:xfrm>
                <a:off x="1634171" y="3970623"/>
                <a:ext cx="159653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23" name="Rechteck 22"/>
              <p:cNvSpPr/>
              <p:nvPr/>
            </p:nvSpPr>
            <p:spPr>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1">
                        <a:lumMod val="50000"/>
                      </a:schemeClr>
                    </a:solidFill>
                    <a:latin typeface="Bebas Neue" panose="020B0506020202020201" pitchFamily="34" charset="0"/>
                  </a:rPr>
                  <a:t>75%</a:t>
                </a:r>
                <a:endParaRPr lang="en-US" sz="4000" dirty="0">
                  <a:solidFill>
                    <a:schemeClr val="accent1">
                      <a:lumMod val="50000"/>
                    </a:schemeClr>
                  </a:solidFill>
                  <a:latin typeface="Bebas Neue" panose="020B0506020202020201" pitchFamily="34" charset="0"/>
                </a:endParaRPr>
              </a:p>
            </p:txBody>
          </p:sp>
        </p:grpSp>
        <p:sp>
          <p:nvSpPr>
            <p:cNvPr id="13" name="Freeform 7"/>
            <p:cNvSpPr>
              <a:spLocks/>
            </p:cNvSpPr>
            <p:nvPr/>
          </p:nvSpPr>
          <p:spPr bwMode="auto">
            <a:xfrm rot="16200000" flipV="1">
              <a:off x="4089923" y="2086592"/>
              <a:ext cx="633647" cy="963452"/>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nvGrpSpPr>
            <p:cNvPr id="14" name="Gruppieren 13"/>
            <p:cNvGrpSpPr/>
            <p:nvPr/>
          </p:nvGrpSpPr>
          <p:grpSpPr>
            <a:xfrm>
              <a:off x="1189608" y="1815765"/>
              <a:ext cx="2684119" cy="871458"/>
              <a:chOff x="1634171" y="3970623"/>
              <a:chExt cx="2684119" cy="871458"/>
            </a:xfrm>
          </p:grpSpPr>
          <p:sp>
            <p:nvSpPr>
              <p:cNvPr id="20" name="Rechteck 19"/>
              <p:cNvSpPr/>
              <p:nvPr/>
            </p:nvSpPr>
            <p:spPr>
              <a:xfrm>
                <a:off x="1634171" y="3970623"/>
                <a:ext cx="159653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21" name="Rechteck 20"/>
              <p:cNvSpPr/>
              <p:nvPr/>
            </p:nvSpPr>
            <p:spPr>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tx2"/>
                    </a:solidFill>
                    <a:latin typeface="Bebas Neue" panose="020B0506020202020201" pitchFamily="34" charset="0"/>
                  </a:rPr>
                  <a:t>85%</a:t>
                </a:r>
                <a:endParaRPr lang="en-US" sz="4000" dirty="0">
                  <a:solidFill>
                    <a:schemeClr val="tx2"/>
                  </a:solidFill>
                  <a:latin typeface="Bebas Neue" panose="020B0506020202020201" pitchFamily="34" charset="0"/>
                </a:endParaRPr>
              </a:p>
            </p:txBody>
          </p:sp>
        </p:grpSp>
        <p:sp>
          <p:nvSpPr>
            <p:cNvPr id="15" name="Freihandform 14"/>
            <p:cNvSpPr/>
            <p:nvPr/>
          </p:nvSpPr>
          <p:spPr>
            <a:xfrm flipH="1">
              <a:off x="3269410" y="5287993"/>
              <a:ext cx="2327775" cy="331281"/>
            </a:xfrm>
            <a:custGeom>
              <a:avLst/>
              <a:gdLst>
                <a:gd name="connsiteX0" fmla="*/ 0 w 3814763"/>
                <a:gd name="connsiteY0" fmla="*/ 976313 h 1243013"/>
                <a:gd name="connsiteX1" fmla="*/ 0 w 3814763"/>
                <a:gd name="connsiteY1" fmla="*/ 1243013 h 1243013"/>
                <a:gd name="connsiteX2" fmla="*/ 3814763 w 3814763"/>
                <a:gd name="connsiteY2" fmla="*/ 1243013 h 1243013"/>
                <a:gd name="connsiteX3" fmla="*/ 3814763 w 3814763"/>
                <a:gd name="connsiteY3" fmla="*/ 0 h 1243013"/>
              </a:gdLst>
              <a:ahLst/>
              <a:cxnLst>
                <a:cxn ang="0">
                  <a:pos x="connsiteX0" y="connsiteY0"/>
                </a:cxn>
                <a:cxn ang="0">
                  <a:pos x="connsiteX1" y="connsiteY1"/>
                </a:cxn>
                <a:cxn ang="0">
                  <a:pos x="connsiteX2" y="connsiteY2"/>
                </a:cxn>
                <a:cxn ang="0">
                  <a:pos x="connsiteX3" y="connsiteY3"/>
                </a:cxn>
              </a:cxnLst>
              <a:rect l="l" t="t" r="r" b="b"/>
              <a:pathLst>
                <a:path w="3814763" h="1243013">
                  <a:moveTo>
                    <a:pt x="0" y="976313"/>
                  </a:moveTo>
                  <a:lnTo>
                    <a:pt x="0" y="1243013"/>
                  </a:lnTo>
                  <a:lnTo>
                    <a:pt x="3814763" y="1243013"/>
                  </a:lnTo>
                  <a:lnTo>
                    <a:pt x="3814763" y="0"/>
                  </a:lnTo>
                </a:path>
              </a:pathLst>
            </a:custGeom>
            <a:ln w="6350">
              <a:solidFill>
                <a:schemeClr val="tx1"/>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grpSp>
          <p:nvGrpSpPr>
            <p:cNvPr id="16" name="Gruppieren 15"/>
            <p:cNvGrpSpPr/>
            <p:nvPr/>
          </p:nvGrpSpPr>
          <p:grpSpPr>
            <a:xfrm>
              <a:off x="1189608" y="4406352"/>
              <a:ext cx="2684119" cy="871458"/>
              <a:chOff x="1634171" y="3970623"/>
              <a:chExt cx="2684119" cy="871458"/>
            </a:xfrm>
          </p:grpSpPr>
          <p:sp>
            <p:nvSpPr>
              <p:cNvPr id="18" name="Rechteck 17"/>
              <p:cNvSpPr/>
              <p:nvPr/>
            </p:nvSpPr>
            <p:spPr>
              <a:xfrm>
                <a:off x="1634171" y="3970623"/>
                <a:ext cx="159653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19" name="Rechteck 18"/>
              <p:cNvSpPr/>
              <p:nvPr/>
            </p:nvSpPr>
            <p:spPr>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1">
                        <a:lumMod val="75000"/>
                      </a:schemeClr>
                    </a:solidFill>
                    <a:latin typeface="Bebas Neue" panose="020B0506020202020201" pitchFamily="34" charset="0"/>
                  </a:rPr>
                  <a:t>55%</a:t>
                </a:r>
                <a:endParaRPr lang="en-US" sz="4000" dirty="0">
                  <a:solidFill>
                    <a:schemeClr val="accent1">
                      <a:lumMod val="75000"/>
                    </a:schemeClr>
                  </a:solidFill>
                  <a:latin typeface="Bebas Neue" panose="020B0506020202020201" pitchFamily="34" charset="0"/>
                </a:endParaRPr>
              </a:p>
            </p:txBody>
          </p:sp>
        </p:grpSp>
        <p:sp>
          <p:nvSpPr>
            <p:cNvPr id="17" name="Ellipse 16"/>
            <p:cNvSpPr/>
            <p:nvPr/>
          </p:nvSpPr>
          <p:spPr>
            <a:xfrm>
              <a:off x="4907595" y="2497509"/>
              <a:ext cx="2367914" cy="236791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tx1"/>
                  </a:solidFill>
                  <a:latin typeface="Bebas Neue" panose="020B0506020202020201" pitchFamily="34" charset="0"/>
                </a:rPr>
                <a:t>placeholder</a:t>
              </a:r>
            </a:p>
            <a:p>
              <a:pPr algn="ctr">
                <a:lnSpc>
                  <a:spcPct val="90000"/>
                </a:lnSpc>
                <a:spcAft>
                  <a:spcPts val="1000"/>
                </a:spcAft>
              </a:pPr>
              <a:r>
                <a:rPr lang="en-US" sz="1200" dirty="0" smtClean="0">
                  <a:solidFill>
                    <a:schemeClr val="tx1"/>
                  </a:solidFill>
                </a:rPr>
                <a:t>If you don’t want to use the style and size of the fonts as used in this placeholder it is possible to replace it by selecting different options.</a:t>
              </a:r>
              <a:endParaRPr lang="en-US" sz="2000" dirty="0" smtClean="0">
                <a:solidFill>
                  <a:schemeClr val="tx1"/>
                </a:solidFill>
              </a:endParaRPr>
            </a:p>
          </p:txBody>
        </p:sp>
        <p:sp>
          <p:nvSpPr>
            <p:cNvPr id="24" name="Ellipse 23"/>
            <p:cNvSpPr/>
            <p:nvPr/>
          </p:nvSpPr>
          <p:spPr>
            <a:xfrm>
              <a:off x="4406746" y="3787008"/>
              <a:ext cx="90000" cy="900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grpSp>
      <p:grpSp>
        <p:nvGrpSpPr>
          <p:cNvPr id="26"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7" name="Rechteck 2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8" name="Gruppieren 27"/>
            <p:cNvGrpSpPr/>
            <p:nvPr/>
          </p:nvGrpSpPr>
          <p:grpSpPr bwMode="gray">
            <a:xfrm>
              <a:off x="9144000" y="569121"/>
              <a:ext cx="297657" cy="962022"/>
              <a:chOff x="9144000" y="569121"/>
              <a:chExt cx="297657" cy="962022"/>
            </a:xfrm>
          </p:grpSpPr>
          <p:cxnSp>
            <p:nvCxnSpPr>
              <p:cNvPr id="29" name="Gerade Verbindung 28"/>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0" name="Gerade Verbindung 29"/>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1" name="Gerade Verbindung 30"/>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hteck 23"/>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396875" y="1313896"/>
            <a:ext cx="8290990" cy="4771198"/>
            <a:chOff x="1189608" y="1313896"/>
            <a:chExt cx="8290990" cy="4771198"/>
          </a:xfrm>
        </p:grpSpPr>
        <p:graphicFrame>
          <p:nvGraphicFramePr>
            <p:cNvPr id="4" name="Diagramm 3"/>
            <p:cNvGraphicFramePr/>
            <p:nvPr>
              <p:extLst>
                <p:ext uri="{D42A27DB-BD31-4B8C-83A1-F6EECF244321}">
                  <p14:modId xmlns:p14="http://schemas.microsoft.com/office/powerpoint/2010/main" val="190966290"/>
                </p:ext>
              </p:extLst>
            </p:nvPr>
          </p:nvGraphicFramePr>
          <p:xfrm>
            <a:off x="3002936" y="1313896"/>
            <a:ext cx="6175150" cy="4761346"/>
          </p:xfrm>
          <a:graphic>
            <a:graphicData uri="http://schemas.openxmlformats.org/drawingml/2006/chart">
              <c:chart xmlns:c="http://schemas.openxmlformats.org/drawingml/2006/chart" xmlns:r="http://schemas.openxmlformats.org/officeDocument/2006/relationships" r:id="rId2"/>
            </a:graphicData>
          </a:graphic>
        </p:graphicFrame>
        <p:sp>
          <p:nvSpPr>
            <p:cNvPr id="5" name="Freihandform 4"/>
            <p:cNvSpPr/>
            <p:nvPr/>
          </p:nvSpPr>
          <p:spPr>
            <a:xfrm>
              <a:off x="6197261" y="4842081"/>
              <a:ext cx="2674151" cy="1243013"/>
            </a:xfrm>
            <a:custGeom>
              <a:avLst/>
              <a:gdLst>
                <a:gd name="connsiteX0" fmla="*/ 0 w 3814763"/>
                <a:gd name="connsiteY0" fmla="*/ 976313 h 1243013"/>
                <a:gd name="connsiteX1" fmla="*/ 0 w 3814763"/>
                <a:gd name="connsiteY1" fmla="*/ 1243013 h 1243013"/>
                <a:gd name="connsiteX2" fmla="*/ 3814763 w 3814763"/>
                <a:gd name="connsiteY2" fmla="*/ 1243013 h 1243013"/>
                <a:gd name="connsiteX3" fmla="*/ 3814763 w 3814763"/>
                <a:gd name="connsiteY3" fmla="*/ 0 h 1243013"/>
              </a:gdLst>
              <a:ahLst/>
              <a:cxnLst>
                <a:cxn ang="0">
                  <a:pos x="connsiteX0" y="connsiteY0"/>
                </a:cxn>
                <a:cxn ang="0">
                  <a:pos x="connsiteX1" y="connsiteY1"/>
                </a:cxn>
                <a:cxn ang="0">
                  <a:pos x="connsiteX2" y="connsiteY2"/>
                </a:cxn>
                <a:cxn ang="0">
                  <a:pos x="connsiteX3" y="connsiteY3"/>
                </a:cxn>
              </a:cxnLst>
              <a:rect l="l" t="t" r="r" b="b"/>
              <a:pathLst>
                <a:path w="3814763" h="1243013">
                  <a:moveTo>
                    <a:pt x="0" y="976313"/>
                  </a:moveTo>
                  <a:lnTo>
                    <a:pt x="0" y="1243013"/>
                  </a:lnTo>
                  <a:lnTo>
                    <a:pt x="3814763" y="1243013"/>
                  </a:lnTo>
                  <a:lnTo>
                    <a:pt x="3814763" y="0"/>
                  </a:lnTo>
                </a:path>
              </a:pathLst>
            </a:custGeom>
            <a:ln w="6350">
              <a:solidFill>
                <a:schemeClr val="bg1"/>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6" name="Ellipse 5"/>
            <p:cNvSpPr/>
            <p:nvPr/>
          </p:nvSpPr>
          <p:spPr>
            <a:xfrm>
              <a:off x="5552186" y="5463588"/>
              <a:ext cx="90000" cy="9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7" name="Ellipse 6"/>
            <p:cNvSpPr/>
            <p:nvPr/>
          </p:nvSpPr>
          <p:spPr>
            <a:xfrm>
              <a:off x="6152261" y="5770770"/>
              <a:ext cx="90000" cy="9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8" name="Ellipse 7"/>
            <p:cNvSpPr/>
            <p:nvPr/>
          </p:nvSpPr>
          <p:spPr>
            <a:xfrm>
              <a:off x="4852099" y="2887076"/>
              <a:ext cx="90000" cy="9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sp>
          <p:nvSpPr>
            <p:cNvPr id="9" name="Freeform 7"/>
            <p:cNvSpPr>
              <a:spLocks/>
            </p:cNvSpPr>
            <p:nvPr/>
          </p:nvSpPr>
          <p:spPr bwMode="auto">
            <a:xfrm rot="16200000" flipV="1">
              <a:off x="4051318" y="3401904"/>
              <a:ext cx="282238" cy="483079"/>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0" name="Rechteck 9"/>
            <p:cNvSpPr/>
            <p:nvPr/>
          </p:nvSpPr>
          <p:spPr>
            <a:xfrm>
              <a:off x="8393015"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Bef>
                  <a:spcPts val="1000"/>
                </a:spcBef>
                <a:spcAft>
                  <a:spcPts val="1000"/>
                </a:spcAft>
              </a:pPr>
              <a:r>
                <a:rPr lang="en-US" sz="4000" dirty="0" smtClean="0">
                  <a:solidFill>
                    <a:schemeClr val="bg1"/>
                  </a:solidFill>
                  <a:latin typeface="Bebas Neue" panose="020B0506020202020201" pitchFamily="34" charset="0"/>
                </a:rPr>
                <a:t>50%</a:t>
              </a:r>
              <a:endParaRPr lang="en-US" sz="4000" dirty="0">
                <a:solidFill>
                  <a:schemeClr val="bg1"/>
                </a:solidFill>
                <a:latin typeface="Bebas Neue" panose="020B0506020202020201" pitchFamily="34" charset="0"/>
              </a:endParaRPr>
            </a:p>
          </p:txBody>
        </p:sp>
        <p:grpSp>
          <p:nvGrpSpPr>
            <p:cNvPr id="11" name="Gruppieren 10"/>
            <p:cNvGrpSpPr/>
            <p:nvPr/>
          </p:nvGrpSpPr>
          <p:grpSpPr>
            <a:xfrm>
              <a:off x="1189608" y="3073287"/>
              <a:ext cx="2684119" cy="871458"/>
              <a:chOff x="1634171" y="3970623"/>
              <a:chExt cx="2684119" cy="871458"/>
            </a:xfrm>
          </p:grpSpPr>
          <p:sp>
            <p:nvSpPr>
              <p:cNvPr id="22" name="Rechteck 21"/>
              <p:cNvSpPr/>
              <p:nvPr/>
            </p:nvSpPr>
            <p:spPr>
              <a:xfrm>
                <a:off x="1634171" y="3970623"/>
                <a:ext cx="159653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23" name="Rechteck 22"/>
              <p:cNvSpPr/>
              <p:nvPr/>
            </p:nvSpPr>
            <p:spPr>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bg1"/>
                    </a:solidFill>
                    <a:latin typeface="Bebas Neue" panose="020B0506020202020201" pitchFamily="34" charset="0"/>
                  </a:rPr>
                  <a:t>75%</a:t>
                </a:r>
                <a:endParaRPr lang="en-US" sz="4000" dirty="0">
                  <a:solidFill>
                    <a:schemeClr val="bg1"/>
                  </a:solidFill>
                  <a:latin typeface="Bebas Neue" panose="020B0506020202020201" pitchFamily="34" charset="0"/>
                </a:endParaRPr>
              </a:p>
            </p:txBody>
          </p:sp>
        </p:grpSp>
        <p:sp>
          <p:nvSpPr>
            <p:cNvPr id="12" name="Freeform 7"/>
            <p:cNvSpPr>
              <a:spLocks/>
            </p:cNvSpPr>
            <p:nvPr/>
          </p:nvSpPr>
          <p:spPr bwMode="auto">
            <a:xfrm rot="16200000" flipV="1">
              <a:off x="4089923" y="2086592"/>
              <a:ext cx="633647" cy="963452"/>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nvGrpSpPr>
            <p:cNvPr id="13" name="Gruppieren 12"/>
            <p:cNvGrpSpPr/>
            <p:nvPr/>
          </p:nvGrpSpPr>
          <p:grpSpPr>
            <a:xfrm>
              <a:off x="1189608" y="1815765"/>
              <a:ext cx="2684119" cy="871458"/>
              <a:chOff x="1634171" y="3970623"/>
              <a:chExt cx="2684119" cy="871458"/>
            </a:xfrm>
          </p:grpSpPr>
          <p:sp>
            <p:nvSpPr>
              <p:cNvPr id="20" name="Rechteck 19"/>
              <p:cNvSpPr/>
              <p:nvPr/>
            </p:nvSpPr>
            <p:spPr>
              <a:xfrm>
                <a:off x="1634171" y="3970623"/>
                <a:ext cx="159653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21" name="Rechteck 20"/>
              <p:cNvSpPr/>
              <p:nvPr/>
            </p:nvSpPr>
            <p:spPr>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bg1"/>
                    </a:solidFill>
                    <a:latin typeface="Bebas Neue" panose="020B0506020202020201" pitchFamily="34" charset="0"/>
                  </a:rPr>
                  <a:t>85%</a:t>
                </a:r>
                <a:endParaRPr lang="en-US" sz="4000" dirty="0">
                  <a:solidFill>
                    <a:schemeClr val="bg1"/>
                  </a:solidFill>
                  <a:latin typeface="Bebas Neue" panose="020B0506020202020201" pitchFamily="34" charset="0"/>
                </a:endParaRPr>
              </a:p>
            </p:txBody>
          </p:sp>
        </p:grpSp>
        <p:sp>
          <p:nvSpPr>
            <p:cNvPr id="14" name="Freihandform 13"/>
            <p:cNvSpPr/>
            <p:nvPr/>
          </p:nvSpPr>
          <p:spPr>
            <a:xfrm flipH="1">
              <a:off x="3269410" y="5287993"/>
              <a:ext cx="2327775" cy="331281"/>
            </a:xfrm>
            <a:custGeom>
              <a:avLst/>
              <a:gdLst>
                <a:gd name="connsiteX0" fmla="*/ 0 w 3814763"/>
                <a:gd name="connsiteY0" fmla="*/ 976313 h 1243013"/>
                <a:gd name="connsiteX1" fmla="*/ 0 w 3814763"/>
                <a:gd name="connsiteY1" fmla="*/ 1243013 h 1243013"/>
                <a:gd name="connsiteX2" fmla="*/ 3814763 w 3814763"/>
                <a:gd name="connsiteY2" fmla="*/ 1243013 h 1243013"/>
                <a:gd name="connsiteX3" fmla="*/ 3814763 w 3814763"/>
                <a:gd name="connsiteY3" fmla="*/ 0 h 1243013"/>
              </a:gdLst>
              <a:ahLst/>
              <a:cxnLst>
                <a:cxn ang="0">
                  <a:pos x="connsiteX0" y="connsiteY0"/>
                </a:cxn>
                <a:cxn ang="0">
                  <a:pos x="connsiteX1" y="connsiteY1"/>
                </a:cxn>
                <a:cxn ang="0">
                  <a:pos x="connsiteX2" y="connsiteY2"/>
                </a:cxn>
                <a:cxn ang="0">
                  <a:pos x="connsiteX3" y="connsiteY3"/>
                </a:cxn>
              </a:cxnLst>
              <a:rect l="l" t="t" r="r" b="b"/>
              <a:pathLst>
                <a:path w="3814763" h="1243013">
                  <a:moveTo>
                    <a:pt x="0" y="976313"/>
                  </a:moveTo>
                  <a:lnTo>
                    <a:pt x="0" y="1243013"/>
                  </a:lnTo>
                  <a:lnTo>
                    <a:pt x="3814763" y="1243013"/>
                  </a:lnTo>
                  <a:lnTo>
                    <a:pt x="3814763" y="0"/>
                  </a:lnTo>
                </a:path>
              </a:pathLst>
            </a:custGeom>
            <a:ln w="6350">
              <a:solidFill>
                <a:schemeClr val="bg1"/>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grpSp>
          <p:nvGrpSpPr>
            <p:cNvPr id="15" name="Gruppieren 14"/>
            <p:cNvGrpSpPr/>
            <p:nvPr/>
          </p:nvGrpSpPr>
          <p:grpSpPr>
            <a:xfrm>
              <a:off x="1189608" y="4406352"/>
              <a:ext cx="2684119" cy="871458"/>
              <a:chOff x="1634171" y="3970623"/>
              <a:chExt cx="2684119" cy="871458"/>
            </a:xfrm>
          </p:grpSpPr>
          <p:sp>
            <p:nvSpPr>
              <p:cNvPr id="18" name="Rechteck 17"/>
              <p:cNvSpPr/>
              <p:nvPr/>
            </p:nvSpPr>
            <p:spPr>
              <a:xfrm>
                <a:off x="1634171" y="3970623"/>
                <a:ext cx="159653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19" name="Rechteck 18"/>
              <p:cNvSpPr/>
              <p:nvPr/>
            </p:nvSpPr>
            <p:spPr>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1">
                        <a:lumMod val="75000"/>
                      </a:schemeClr>
                    </a:solidFill>
                    <a:latin typeface="Bebas Neue" panose="020B0506020202020201" pitchFamily="34" charset="0"/>
                  </a:rPr>
                  <a:t>55%</a:t>
                </a:r>
                <a:endParaRPr lang="en-US" sz="4000" dirty="0">
                  <a:solidFill>
                    <a:schemeClr val="accent1">
                      <a:lumMod val="75000"/>
                    </a:schemeClr>
                  </a:solidFill>
                  <a:latin typeface="Bebas Neue" panose="020B0506020202020201" pitchFamily="34" charset="0"/>
                </a:endParaRPr>
              </a:p>
            </p:txBody>
          </p:sp>
        </p:grpSp>
        <p:sp>
          <p:nvSpPr>
            <p:cNvPr id="16" name="Ellipse 15"/>
            <p:cNvSpPr/>
            <p:nvPr/>
          </p:nvSpPr>
          <p:spPr>
            <a:xfrm>
              <a:off x="4907595" y="2497509"/>
              <a:ext cx="2367914" cy="236791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bg1"/>
                  </a:solidFill>
                  <a:latin typeface="Bebas Neue" panose="020B0506020202020201" pitchFamily="34" charset="0"/>
                </a:rPr>
                <a:t>placeholder</a:t>
              </a:r>
            </a:p>
            <a:p>
              <a:pPr algn="ctr">
                <a:lnSpc>
                  <a:spcPct val="90000"/>
                </a:lnSpc>
                <a:spcAft>
                  <a:spcPts val="1000"/>
                </a:spcAft>
              </a:pPr>
              <a:r>
                <a:rPr lang="en-US" sz="1200" dirty="0" smtClean="0">
                  <a:solidFill>
                    <a:schemeClr val="bg1"/>
                  </a:solidFill>
                </a:rPr>
                <a:t>If you don’t want to use the style and size of the fonts as used in this placeholder it is possible to replace it by selecting different options.</a:t>
              </a:r>
              <a:endParaRPr lang="en-US" sz="2000" dirty="0" smtClean="0">
                <a:solidFill>
                  <a:schemeClr val="bg1"/>
                </a:solidFill>
              </a:endParaRPr>
            </a:p>
          </p:txBody>
        </p:sp>
        <p:sp>
          <p:nvSpPr>
            <p:cNvPr id="17" name="Ellipse 16"/>
            <p:cNvSpPr/>
            <p:nvPr/>
          </p:nvSpPr>
          <p:spPr>
            <a:xfrm>
              <a:off x="4406746" y="3787008"/>
              <a:ext cx="90000" cy="9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solidFill>
                  <a:schemeClr val="tx1"/>
                </a:solidFill>
              </a:endParaRPr>
            </a:p>
          </p:txBody>
        </p:sp>
      </p:grpSp>
      <p:grpSp>
        <p:nvGrpSpPr>
          <p:cNvPr id="25"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6" name="Rechteck 25"/>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7" name="Gruppieren 26"/>
            <p:cNvGrpSpPr/>
            <p:nvPr/>
          </p:nvGrpSpPr>
          <p:grpSpPr bwMode="gray">
            <a:xfrm>
              <a:off x="9144000" y="569121"/>
              <a:ext cx="297657" cy="962022"/>
              <a:chOff x="9144000" y="569121"/>
              <a:chExt cx="297657" cy="962022"/>
            </a:xfrm>
          </p:grpSpPr>
          <p:cxnSp>
            <p:nvCxnSpPr>
              <p:cNvPr id="28" name="Gerade Verbindung 27"/>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9" name="Gerade Verbindung 28"/>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0" name="Gerade Verbindung 29"/>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hteck 24"/>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001" y="1512000"/>
            <a:ext cx="4291410" cy="43096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tx2">
                    <a:lumMod val="60000"/>
                    <a:lumOff val="40000"/>
                  </a:schemeClr>
                </a:solidFill>
                <a:latin typeface="Bebas Neue" panose="020B0506020202020201" pitchFamily="34" charset="0"/>
              </a:rPr>
              <a:t>DESCRIPTION TEXT This text </a:t>
            </a:r>
            <a:br>
              <a:rPr lang="en-US" sz="3200" dirty="0" smtClean="0">
                <a:solidFill>
                  <a:schemeClr val="tx2">
                    <a:lumMod val="60000"/>
                    <a:lumOff val="40000"/>
                  </a:schemeClr>
                </a:solidFill>
                <a:latin typeface="Bebas Neue" panose="020B0506020202020201" pitchFamily="34" charset="0"/>
              </a:rPr>
            </a:br>
            <a:r>
              <a:rPr lang="en-US" sz="3200" dirty="0" smtClean="0">
                <a:solidFill>
                  <a:schemeClr val="tx2">
                    <a:lumMod val="60000"/>
                    <a:lumOff val="40000"/>
                  </a:schemeClr>
                </a:solidFill>
                <a:latin typeface="Bebas Neue" panose="020B0506020202020201" pitchFamily="34" charset="0"/>
              </a:rPr>
              <a:t>can be replaced with your </a:t>
            </a:r>
            <a:br>
              <a:rPr lang="en-US" sz="3200" dirty="0" smtClean="0">
                <a:solidFill>
                  <a:schemeClr val="tx2">
                    <a:lumMod val="60000"/>
                    <a:lumOff val="40000"/>
                  </a:schemeClr>
                </a:solidFill>
                <a:latin typeface="Bebas Neue" panose="020B0506020202020201" pitchFamily="34" charset="0"/>
              </a:rPr>
            </a:br>
            <a:r>
              <a:rPr lang="en-US" sz="3200" dirty="0" smtClean="0">
                <a:solidFill>
                  <a:schemeClr val="tx2">
                    <a:lumMod val="60000"/>
                    <a:lumOff val="40000"/>
                  </a:schemeClr>
                </a:solidFill>
                <a:latin typeface="Bebas Neue" panose="020B0506020202020201" pitchFamily="34" charset="0"/>
              </a:rPr>
              <a:t>own text. </a:t>
            </a:r>
          </a:p>
          <a:p>
            <a:pPr>
              <a:lnSpc>
                <a:spcPct val="90000"/>
              </a:lnSpc>
              <a:spcAft>
                <a:spcPts val="1000"/>
              </a:spcAft>
            </a:pPr>
            <a:r>
              <a:rPr lang="en-US" dirty="0" smtClean="0">
                <a:solidFill>
                  <a:schemeClr val="bg1"/>
                </a:solidFill>
              </a:rPr>
              <a:t>If you don’t want to use the style and size of the fonts as used in this placeholder it is possible to replace it by selecting different options. </a:t>
            </a:r>
          </a:p>
          <a:p>
            <a:pPr>
              <a:lnSpc>
                <a:spcPct val="90000"/>
              </a:lnSpc>
              <a:spcAft>
                <a:spcPts val="1000"/>
              </a:spcAft>
            </a:pPr>
            <a:r>
              <a:rPr lang="en-US" dirty="0" smtClean="0">
                <a:solidFill>
                  <a:schemeClr val="bg1"/>
                </a:solidFill>
              </a:rPr>
              <a:t>This text can be replaced with your own text. </a:t>
            </a:r>
            <a:br>
              <a:rPr lang="en-US" dirty="0" smtClean="0">
                <a:solidFill>
                  <a:schemeClr val="bg1"/>
                </a:solidFill>
              </a:rPr>
            </a:br>
            <a:r>
              <a:rPr lang="en-US" dirty="0" smtClean="0">
                <a:solidFill>
                  <a:schemeClr val="bg1"/>
                </a:solidFill>
              </a:rPr>
              <a:t>This is a placeholder text. </a:t>
            </a:r>
            <a:endParaRPr lang="en-US" dirty="0">
              <a:solidFill>
                <a:schemeClr val="bg1"/>
              </a:solidFill>
            </a:endParaRPr>
          </a:p>
        </p:txBody>
      </p:sp>
      <p:grpSp>
        <p:nvGrpSpPr>
          <p:cNvPr id="24" name="Gruppieren 23"/>
          <p:cNvGrpSpPr/>
          <p:nvPr/>
        </p:nvGrpSpPr>
        <p:grpSpPr>
          <a:xfrm>
            <a:off x="3524110" y="1357026"/>
            <a:ext cx="6175150" cy="4761346"/>
            <a:chOff x="5664222" y="1357026"/>
            <a:chExt cx="6175150" cy="4761346"/>
          </a:xfrm>
        </p:grpSpPr>
        <p:grpSp>
          <p:nvGrpSpPr>
            <p:cNvPr id="12" name="Gruppieren 11"/>
            <p:cNvGrpSpPr/>
            <p:nvPr/>
          </p:nvGrpSpPr>
          <p:grpSpPr>
            <a:xfrm>
              <a:off x="5664222" y="1357026"/>
              <a:ext cx="6175150" cy="4761346"/>
              <a:chOff x="5664222" y="1357026"/>
              <a:chExt cx="6175150" cy="4761346"/>
            </a:xfrm>
          </p:grpSpPr>
          <p:grpSp>
            <p:nvGrpSpPr>
              <p:cNvPr id="13" name="Gruppieren 12"/>
              <p:cNvGrpSpPr/>
              <p:nvPr/>
            </p:nvGrpSpPr>
            <p:grpSpPr>
              <a:xfrm>
                <a:off x="5664222" y="1357026"/>
                <a:ext cx="6175150" cy="4761346"/>
                <a:chOff x="3007631" y="1365652"/>
                <a:chExt cx="6175150" cy="4761346"/>
              </a:xfrm>
            </p:grpSpPr>
            <p:graphicFrame>
              <p:nvGraphicFramePr>
                <p:cNvPr id="15" name="Diagramm 14"/>
                <p:cNvGraphicFramePr/>
                <p:nvPr>
                  <p:extLst>
                    <p:ext uri="{D42A27DB-BD31-4B8C-83A1-F6EECF244321}">
                      <p14:modId xmlns:p14="http://schemas.microsoft.com/office/powerpoint/2010/main" val="3070785382"/>
                    </p:ext>
                  </p:extLst>
                </p:nvPr>
              </p:nvGraphicFramePr>
              <p:xfrm>
                <a:off x="3007631" y="1365652"/>
                <a:ext cx="6175150" cy="4761346"/>
              </p:xfrm>
              <a:graphic>
                <a:graphicData uri="http://schemas.openxmlformats.org/drawingml/2006/chart">
                  <c:chart xmlns:c="http://schemas.openxmlformats.org/drawingml/2006/chart" xmlns:r="http://schemas.openxmlformats.org/officeDocument/2006/relationships" r:id="rId2"/>
                </a:graphicData>
              </a:graphic>
            </p:graphicFrame>
            <p:sp>
              <p:nvSpPr>
                <p:cNvPr id="16" name="Ellipse 15"/>
                <p:cNvSpPr/>
                <p:nvPr/>
              </p:nvSpPr>
              <p:spPr>
                <a:xfrm>
                  <a:off x="5556881" y="5515344"/>
                  <a:ext cx="90000" cy="9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7" name="Ellipse 16"/>
                <p:cNvSpPr/>
                <p:nvPr/>
              </p:nvSpPr>
              <p:spPr>
                <a:xfrm>
                  <a:off x="6156956" y="5822526"/>
                  <a:ext cx="90000" cy="9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8" name="Ellipse 17"/>
                <p:cNvSpPr/>
                <p:nvPr/>
              </p:nvSpPr>
              <p:spPr>
                <a:xfrm>
                  <a:off x="4404356" y="3791319"/>
                  <a:ext cx="90000" cy="9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9" name="Ellipse 18"/>
                <p:cNvSpPr/>
                <p:nvPr/>
              </p:nvSpPr>
              <p:spPr>
                <a:xfrm>
                  <a:off x="4856794" y="2938832"/>
                  <a:ext cx="90000" cy="9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14" name="Ellipse 13"/>
              <p:cNvSpPr/>
              <p:nvPr/>
            </p:nvSpPr>
            <p:spPr bwMode="gray">
              <a:xfrm>
                <a:off x="7571312" y="2532013"/>
                <a:ext cx="2367914" cy="236791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800" dirty="0" smtClean="0">
                    <a:solidFill>
                      <a:schemeClr val="tx2">
                        <a:lumMod val="60000"/>
                        <a:lumOff val="40000"/>
                      </a:schemeClr>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If you don’t want to use the style and size of the fonts as used in this placeholder it is possible to replace it by selecting different options.</a:t>
                </a:r>
                <a:endParaRPr lang="en-US" sz="2400" dirty="0" smtClean="0"/>
              </a:p>
            </p:txBody>
          </p:sp>
        </p:grpSp>
        <p:sp>
          <p:nvSpPr>
            <p:cNvPr id="20" name="Rechteck 19"/>
            <p:cNvSpPr/>
            <p:nvPr/>
          </p:nvSpPr>
          <p:spPr bwMode="gray">
            <a:xfrm>
              <a:off x="7150948" y="1498278"/>
              <a:ext cx="1707600" cy="215444"/>
            </a:xfrm>
            <a:prstGeom prst="rect">
              <a:avLst/>
            </a:prstGeom>
          </p:spPr>
          <p:txBody>
            <a:bodyPr wrap="square" lIns="0" tIns="0" rIns="144000" bIns="0">
              <a:noAutofit/>
            </a:bodyPr>
            <a:lstStyle/>
            <a:p>
              <a:pPr algn="r">
                <a:lnSpc>
                  <a:spcPct val="90000"/>
                </a:lnSpc>
                <a:spcAft>
                  <a:spcPts val="1000"/>
                </a:spcAft>
              </a:pPr>
              <a:r>
                <a:rPr lang="en-US" sz="1400" b="1" dirty="0" smtClean="0">
                  <a:solidFill>
                    <a:schemeClr val="tx2">
                      <a:lumMod val="60000"/>
                      <a:lumOff val="40000"/>
                    </a:schemeClr>
                  </a:solidFill>
                  <a:latin typeface="Calibri" panose="020F0502020204030204" pitchFamily="34" charset="0"/>
                </a:rPr>
                <a:t>50% </a:t>
              </a:r>
              <a:r>
                <a:rPr lang="en-US" sz="1400" dirty="0" smtClean="0">
                  <a:solidFill>
                    <a:schemeClr val="tx2">
                      <a:lumMod val="60000"/>
                      <a:lumOff val="40000"/>
                    </a:schemeClr>
                  </a:solidFill>
                </a:rPr>
                <a:t>Placeholder</a:t>
              </a:r>
              <a:endParaRPr lang="en-US" sz="1400" dirty="0"/>
            </a:p>
          </p:txBody>
        </p:sp>
        <p:sp>
          <p:nvSpPr>
            <p:cNvPr id="21" name="Rechteck 20"/>
            <p:cNvSpPr/>
            <p:nvPr/>
          </p:nvSpPr>
          <p:spPr bwMode="gray">
            <a:xfrm>
              <a:off x="7150948" y="1739221"/>
              <a:ext cx="1707600" cy="215444"/>
            </a:xfrm>
            <a:prstGeom prst="rect">
              <a:avLst/>
            </a:prstGeom>
          </p:spPr>
          <p:txBody>
            <a:bodyPr wrap="square" lIns="0" tIns="0" rIns="144000" bIns="0">
              <a:noAutofit/>
            </a:bodyPr>
            <a:lstStyle/>
            <a:p>
              <a:pPr algn="r">
                <a:lnSpc>
                  <a:spcPct val="90000"/>
                </a:lnSpc>
                <a:spcAft>
                  <a:spcPts val="1000"/>
                </a:spcAft>
              </a:pPr>
              <a:r>
                <a:rPr lang="en-US" sz="1400" b="1" dirty="0" smtClean="0">
                  <a:solidFill>
                    <a:schemeClr val="tx2">
                      <a:lumMod val="60000"/>
                      <a:lumOff val="40000"/>
                    </a:schemeClr>
                  </a:solidFill>
                  <a:latin typeface="Calibri" panose="020F0502020204030204" pitchFamily="34" charset="0"/>
                </a:rPr>
                <a:t>55% </a:t>
              </a:r>
              <a:r>
                <a:rPr lang="en-US" sz="1400" dirty="0" smtClean="0">
                  <a:solidFill>
                    <a:schemeClr val="tx2">
                      <a:lumMod val="60000"/>
                      <a:lumOff val="40000"/>
                    </a:schemeClr>
                  </a:solidFill>
                </a:rPr>
                <a:t>Placeholder</a:t>
              </a:r>
              <a:endParaRPr lang="en-US" sz="1400" dirty="0"/>
            </a:p>
          </p:txBody>
        </p:sp>
        <p:sp>
          <p:nvSpPr>
            <p:cNvPr id="22" name="Rechteck 21"/>
            <p:cNvSpPr/>
            <p:nvPr/>
          </p:nvSpPr>
          <p:spPr bwMode="gray">
            <a:xfrm>
              <a:off x="7150948" y="1976632"/>
              <a:ext cx="1707600" cy="215444"/>
            </a:xfrm>
            <a:prstGeom prst="rect">
              <a:avLst/>
            </a:prstGeom>
          </p:spPr>
          <p:txBody>
            <a:bodyPr wrap="square" lIns="0" tIns="0" rIns="144000" bIns="0">
              <a:noAutofit/>
            </a:bodyPr>
            <a:lstStyle/>
            <a:p>
              <a:pPr algn="r">
                <a:lnSpc>
                  <a:spcPct val="90000"/>
                </a:lnSpc>
                <a:spcAft>
                  <a:spcPts val="1000"/>
                </a:spcAft>
              </a:pPr>
              <a:r>
                <a:rPr lang="en-US" sz="1400" b="1" dirty="0" smtClean="0">
                  <a:solidFill>
                    <a:schemeClr val="tx2">
                      <a:lumMod val="60000"/>
                      <a:lumOff val="40000"/>
                    </a:schemeClr>
                  </a:solidFill>
                  <a:latin typeface="Calibri" panose="020F0502020204030204" pitchFamily="34" charset="0"/>
                </a:rPr>
                <a:t>75% </a:t>
              </a:r>
              <a:r>
                <a:rPr lang="en-US" sz="1400" dirty="0" smtClean="0">
                  <a:solidFill>
                    <a:schemeClr val="tx2">
                      <a:lumMod val="60000"/>
                      <a:lumOff val="40000"/>
                    </a:schemeClr>
                  </a:solidFill>
                </a:rPr>
                <a:t>Placeholder</a:t>
              </a:r>
              <a:endParaRPr lang="en-US" sz="1400" dirty="0"/>
            </a:p>
          </p:txBody>
        </p:sp>
        <p:sp>
          <p:nvSpPr>
            <p:cNvPr id="23" name="Rechteck 22"/>
            <p:cNvSpPr/>
            <p:nvPr/>
          </p:nvSpPr>
          <p:spPr bwMode="gray">
            <a:xfrm>
              <a:off x="7150948" y="2210154"/>
              <a:ext cx="1707600" cy="215444"/>
            </a:xfrm>
            <a:prstGeom prst="rect">
              <a:avLst/>
            </a:prstGeom>
          </p:spPr>
          <p:txBody>
            <a:bodyPr wrap="square" lIns="0" tIns="0" rIns="144000" bIns="0">
              <a:noAutofit/>
            </a:bodyPr>
            <a:lstStyle/>
            <a:p>
              <a:pPr algn="r">
                <a:lnSpc>
                  <a:spcPct val="90000"/>
                </a:lnSpc>
                <a:spcAft>
                  <a:spcPts val="1000"/>
                </a:spcAft>
              </a:pPr>
              <a:r>
                <a:rPr lang="en-US" sz="1400" b="1" dirty="0" smtClean="0">
                  <a:solidFill>
                    <a:schemeClr val="tx2">
                      <a:lumMod val="60000"/>
                      <a:lumOff val="40000"/>
                    </a:schemeClr>
                  </a:solidFill>
                  <a:latin typeface="Calibri" panose="020F0502020204030204" pitchFamily="34" charset="0"/>
                </a:rPr>
                <a:t>85% </a:t>
              </a:r>
              <a:r>
                <a:rPr lang="en-US" sz="1400" dirty="0" smtClean="0">
                  <a:solidFill>
                    <a:schemeClr val="tx2">
                      <a:lumMod val="60000"/>
                      <a:lumOff val="40000"/>
                    </a:schemeClr>
                  </a:solidFill>
                </a:rPr>
                <a:t>Placeholder</a:t>
              </a:r>
              <a:endParaRPr lang="en-US" sz="1400" dirty="0"/>
            </a:p>
          </p:txBody>
        </p:sp>
      </p:grpSp>
      <p:grpSp>
        <p:nvGrpSpPr>
          <p:cNvPr id="26"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7" name="Rechteck 2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8" name="Gruppieren 27"/>
            <p:cNvGrpSpPr/>
            <p:nvPr/>
          </p:nvGrpSpPr>
          <p:grpSpPr bwMode="gray">
            <a:xfrm>
              <a:off x="9144000" y="569121"/>
              <a:ext cx="297657" cy="962022"/>
              <a:chOff x="9144000" y="569121"/>
              <a:chExt cx="297657" cy="962022"/>
            </a:xfrm>
          </p:grpSpPr>
          <p:cxnSp>
            <p:nvCxnSpPr>
              <p:cNvPr id="29" name="Gerade Verbindung 28"/>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0" name="Gerade Verbindung 29"/>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1" name="Gerade Verbindung 30"/>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hteck 94"/>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a:xfrm>
            <a:off x="396876" y="1512001"/>
            <a:ext cx="3447156"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tx1"/>
                </a:solidFill>
                <a:latin typeface="Bebas Neue" panose="020B0506020202020201" pitchFamily="34" charset="0"/>
              </a:rPr>
              <a:t>DESCRIPTION TEXT</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This text can be replaced with your </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own text. </a:t>
            </a:r>
          </a:p>
          <a:p>
            <a:pPr>
              <a:lnSpc>
                <a:spcPct val="90000"/>
              </a:lnSpc>
              <a:spcAft>
                <a:spcPts val="1000"/>
              </a:spcAft>
            </a:pPr>
            <a:r>
              <a:rPr lang="en-US" dirty="0" smtClean="0">
                <a:solidFill>
                  <a:schemeClr val="tx1"/>
                </a:solidFill>
              </a:rPr>
              <a:t>If you don’t want to use the style </a:t>
            </a:r>
            <a:br>
              <a:rPr lang="en-US" dirty="0" smtClean="0">
                <a:solidFill>
                  <a:schemeClr val="tx1"/>
                </a:solidFill>
              </a:rPr>
            </a:br>
            <a:r>
              <a:rPr lang="en-US" dirty="0" smtClean="0">
                <a:solidFill>
                  <a:schemeClr val="tx1"/>
                </a:solidFill>
              </a:rPr>
              <a:t>and size of the fonts as used in this placeholder it is possible to replace </a:t>
            </a:r>
            <a:br>
              <a:rPr lang="en-US" dirty="0" smtClean="0">
                <a:solidFill>
                  <a:schemeClr val="tx1"/>
                </a:solidFill>
              </a:rPr>
            </a:br>
            <a:r>
              <a:rPr lang="en-US" dirty="0" smtClean="0">
                <a:solidFill>
                  <a:schemeClr val="tx1"/>
                </a:solidFill>
              </a:rPr>
              <a:t>it by selecting different options.</a:t>
            </a:r>
            <a:endParaRPr lang="en-US" dirty="0">
              <a:solidFill>
                <a:schemeClr val="tx1"/>
              </a:solidFill>
            </a:endParaRPr>
          </a:p>
        </p:txBody>
      </p:sp>
      <p:grpSp>
        <p:nvGrpSpPr>
          <p:cNvPr id="4" name="Gruppieren 3"/>
          <p:cNvGrpSpPr/>
          <p:nvPr/>
        </p:nvGrpSpPr>
        <p:grpSpPr>
          <a:xfrm>
            <a:off x="6059080" y="1565575"/>
            <a:ext cx="787022" cy="4263725"/>
            <a:chOff x="8861326" y="1565575"/>
            <a:chExt cx="787022" cy="4263725"/>
          </a:xfrm>
        </p:grpSpPr>
        <p:grpSp>
          <p:nvGrpSpPr>
            <p:cNvPr id="5" name="Gruppieren 4"/>
            <p:cNvGrpSpPr/>
            <p:nvPr/>
          </p:nvGrpSpPr>
          <p:grpSpPr>
            <a:xfrm>
              <a:off x="8861326" y="2415017"/>
              <a:ext cx="787022" cy="3414283"/>
              <a:chOff x="5101292" y="1559825"/>
              <a:chExt cx="611026" cy="2650771"/>
            </a:xfrm>
          </p:grpSpPr>
          <p:grpSp>
            <p:nvGrpSpPr>
              <p:cNvPr id="8" name="Gruppieren 7"/>
              <p:cNvGrpSpPr/>
              <p:nvPr/>
            </p:nvGrpSpPr>
            <p:grpSpPr>
              <a:xfrm>
                <a:off x="5101293" y="1559825"/>
                <a:ext cx="611025" cy="2650771"/>
                <a:chOff x="5713920" y="1560512"/>
                <a:chExt cx="787021" cy="3414280"/>
              </a:xfrm>
            </p:grpSpPr>
            <p:sp>
              <p:nvSpPr>
                <p:cNvPr id="14"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5" name="Gruppieren 14"/>
                <p:cNvGrpSpPr/>
                <p:nvPr/>
              </p:nvGrpSpPr>
              <p:grpSpPr>
                <a:xfrm>
                  <a:off x="5713920" y="1560512"/>
                  <a:ext cx="787020" cy="3414280"/>
                  <a:chOff x="6705600" y="2861469"/>
                  <a:chExt cx="1038225" cy="4504063"/>
                </a:xfrm>
              </p:grpSpPr>
              <p:sp>
                <p:nvSpPr>
                  <p:cNvPr id="16"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7"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8"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9" name="Rectangle 12"/>
              <p:cNvSpPr>
                <a:spLocks noChangeArrowheads="1"/>
              </p:cNvSpPr>
              <p:nvPr/>
            </p:nvSpPr>
            <p:spPr bwMode="auto">
              <a:xfrm>
                <a:off x="5101292" y="3550330"/>
                <a:ext cx="611024" cy="210232"/>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0" name="Gruppieren 9"/>
              <p:cNvGrpSpPr/>
              <p:nvPr/>
            </p:nvGrpSpPr>
            <p:grpSpPr>
              <a:xfrm>
                <a:off x="5101292" y="3286381"/>
                <a:ext cx="611024" cy="285234"/>
                <a:chOff x="5713919" y="3121073"/>
                <a:chExt cx="787020" cy="367392"/>
              </a:xfrm>
              <a:solidFill>
                <a:schemeClr val="accent1"/>
              </a:solidFill>
            </p:grpSpPr>
            <p:sp>
              <p:nvSpPr>
                <p:cNvPr id="12" name="Rectangle 11"/>
                <p:cNvSpPr>
                  <a:spLocks noChangeArrowheads="1"/>
                </p:cNvSpPr>
                <p:nvPr/>
              </p:nvSpPr>
              <p:spPr bwMode="auto">
                <a:xfrm>
                  <a:off x="5713919" y="3266009"/>
                  <a:ext cx="787020" cy="222456"/>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3" name="Oval 13"/>
                <p:cNvSpPr>
                  <a:spLocks noChangeArrowheads="1"/>
                </p:cNvSpPr>
                <p:nvPr/>
              </p:nvSpPr>
              <p:spPr bwMode="auto">
                <a:xfrm>
                  <a:off x="5713919" y="3121073"/>
                  <a:ext cx="787020" cy="293237"/>
                </a:xfrm>
                <a:prstGeom prst="ellipse">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11"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6" name="Gerade Verbindung 5"/>
            <p:cNvCxnSpPr/>
            <p:nvPr/>
          </p:nvCxnSpPr>
          <p:spPr>
            <a:xfrm>
              <a:off x="9245601"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7" name="Rechteck 6"/>
            <p:cNvSpPr/>
            <p:nvPr/>
          </p:nvSpPr>
          <p:spPr>
            <a:xfrm>
              <a:off x="8861331"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solidFill>
                  <a:latin typeface="Bebas Neue" panose="020B0506020202020201" pitchFamily="34" charset="0"/>
                </a:rPr>
                <a:t>33%</a:t>
              </a:r>
              <a:endParaRPr lang="en-US" sz="2000" dirty="0">
                <a:solidFill>
                  <a:schemeClr val="tx1"/>
                </a:solidFill>
              </a:endParaRPr>
            </a:p>
          </p:txBody>
        </p:sp>
      </p:grpSp>
      <p:grpSp>
        <p:nvGrpSpPr>
          <p:cNvPr id="19" name="Gruppieren 18"/>
          <p:cNvGrpSpPr/>
          <p:nvPr/>
        </p:nvGrpSpPr>
        <p:grpSpPr>
          <a:xfrm>
            <a:off x="6994802" y="1565575"/>
            <a:ext cx="800873" cy="4263725"/>
            <a:chOff x="9771107" y="1565575"/>
            <a:chExt cx="800873" cy="4263725"/>
          </a:xfrm>
        </p:grpSpPr>
        <p:grpSp>
          <p:nvGrpSpPr>
            <p:cNvPr id="20" name="Gruppieren 19"/>
            <p:cNvGrpSpPr/>
            <p:nvPr/>
          </p:nvGrpSpPr>
          <p:grpSpPr>
            <a:xfrm>
              <a:off x="9771107" y="2415017"/>
              <a:ext cx="787022" cy="3414283"/>
              <a:chOff x="5101292" y="1559825"/>
              <a:chExt cx="611026" cy="2650771"/>
            </a:xfrm>
          </p:grpSpPr>
          <p:grpSp>
            <p:nvGrpSpPr>
              <p:cNvPr id="23" name="Gruppieren 22"/>
              <p:cNvGrpSpPr/>
              <p:nvPr/>
            </p:nvGrpSpPr>
            <p:grpSpPr>
              <a:xfrm>
                <a:off x="5101293" y="1559825"/>
                <a:ext cx="611025" cy="2650771"/>
                <a:chOff x="5713920" y="1560512"/>
                <a:chExt cx="787021" cy="3414280"/>
              </a:xfrm>
            </p:grpSpPr>
            <p:sp>
              <p:nvSpPr>
                <p:cNvPr id="29"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30" name="Gruppieren 29"/>
                <p:cNvGrpSpPr/>
                <p:nvPr/>
              </p:nvGrpSpPr>
              <p:grpSpPr>
                <a:xfrm>
                  <a:off x="5713920" y="1560512"/>
                  <a:ext cx="787020" cy="3414280"/>
                  <a:chOff x="6705600" y="2861469"/>
                  <a:chExt cx="1038225" cy="4504063"/>
                </a:xfrm>
              </p:grpSpPr>
              <p:sp>
                <p:nvSpPr>
                  <p:cNvPr id="31"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2"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3"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24" name="Rectangle 12"/>
              <p:cNvSpPr>
                <a:spLocks noChangeArrowheads="1"/>
              </p:cNvSpPr>
              <p:nvPr/>
            </p:nvSpPr>
            <p:spPr bwMode="auto">
              <a:xfrm>
                <a:off x="5101292" y="2328085"/>
                <a:ext cx="611024" cy="1432478"/>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5" name="Gruppieren 24"/>
              <p:cNvGrpSpPr/>
              <p:nvPr/>
            </p:nvGrpSpPr>
            <p:grpSpPr>
              <a:xfrm>
                <a:off x="5101292" y="2042851"/>
                <a:ext cx="611024" cy="285233"/>
                <a:chOff x="5713919" y="1519362"/>
                <a:chExt cx="787020" cy="367391"/>
              </a:xfrm>
              <a:solidFill>
                <a:schemeClr val="accent1"/>
              </a:solidFill>
            </p:grpSpPr>
            <p:sp>
              <p:nvSpPr>
                <p:cNvPr id="27" name="Rectangle 11"/>
                <p:cNvSpPr>
                  <a:spLocks noChangeArrowheads="1"/>
                </p:cNvSpPr>
                <p:nvPr/>
              </p:nvSpPr>
              <p:spPr bwMode="auto">
                <a:xfrm>
                  <a:off x="5713919" y="1664297"/>
                  <a:ext cx="787020" cy="22245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8" name="Oval 13"/>
                <p:cNvSpPr>
                  <a:spLocks noChangeArrowheads="1"/>
                </p:cNvSpPr>
                <p:nvPr/>
              </p:nvSpPr>
              <p:spPr bwMode="auto">
                <a:xfrm>
                  <a:off x="5713919" y="1519362"/>
                  <a:ext cx="787020" cy="29323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6"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21" name="Gerade Verbindung 20"/>
            <p:cNvCxnSpPr/>
            <p:nvPr/>
          </p:nvCxnSpPr>
          <p:spPr>
            <a:xfrm>
              <a:off x="10169237"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2" name="Rechteck 21"/>
            <p:cNvSpPr/>
            <p:nvPr/>
          </p:nvSpPr>
          <p:spPr>
            <a:xfrm>
              <a:off x="9784966"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95%</a:t>
              </a:r>
              <a:endParaRPr lang="en-US" sz="2000" dirty="0">
                <a:solidFill>
                  <a:schemeClr val="accent3"/>
                </a:solidFill>
              </a:endParaRPr>
            </a:p>
          </p:txBody>
        </p:sp>
      </p:grpSp>
      <p:grpSp>
        <p:nvGrpSpPr>
          <p:cNvPr id="34" name="Gruppieren 33"/>
          <p:cNvGrpSpPr/>
          <p:nvPr/>
        </p:nvGrpSpPr>
        <p:grpSpPr>
          <a:xfrm>
            <a:off x="7944375" y="1565575"/>
            <a:ext cx="796400" cy="4263725"/>
            <a:chOff x="10671511" y="1565575"/>
            <a:chExt cx="796400" cy="4263725"/>
          </a:xfrm>
        </p:grpSpPr>
        <p:grpSp>
          <p:nvGrpSpPr>
            <p:cNvPr id="35" name="Gruppieren 34"/>
            <p:cNvGrpSpPr/>
            <p:nvPr/>
          </p:nvGrpSpPr>
          <p:grpSpPr>
            <a:xfrm>
              <a:off x="10680889" y="2415017"/>
              <a:ext cx="787022" cy="3414283"/>
              <a:chOff x="5101292" y="1559825"/>
              <a:chExt cx="611026" cy="2650771"/>
            </a:xfrm>
          </p:grpSpPr>
          <p:grpSp>
            <p:nvGrpSpPr>
              <p:cNvPr id="38" name="Gruppieren 37"/>
              <p:cNvGrpSpPr/>
              <p:nvPr/>
            </p:nvGrpSpPr>
            <p:grpSpPr>
              <a:xfrm>
                <a:off x="5101293" y="1559825"/>
                <a:ext cx="611025" cy="2650771"/>
                <a:chOff x="5713920" y="1560512"/>
                <a:chExt cx="787021" cy="3414280"/>
              </a:xfrm>
            </p:grpSpPr>
            <p:sp>
              <p:nvSpPr>
                <p:cNvPr id="44"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45" name="Gruppieren 44"/>
                <p:cNvGrpSpPr/>
                <p:nvPr/>
              </p:nvGrpSpPr>
              <p:grpSpPr>
                <a:xfrm>
                  <a:off x="5713920" y="1560512"/>
                  <a:ext cx="787020" cy="3414280"/>
                  <a:chOff x="6705600" y="2861469"/>
                  <a:chExt cx="1038225" cy="4504063"/>
                </a:xfrm>
              </p:grpSpPr>
              <p:sp>
                <p:nvSpPr>
                  <p:cNvPr id="46"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7"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8"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39" name="Rectangle 12"/>
              <p:cNvSpPr>
                <a:spLocks noChangeArrowheads="1"/>
              </p:cNvSpPr>
              <p:nvPr/>
            </p:nvSpPr>
            <p:spPr bwMode="auto">
              <a:xfrm>
                <a:off x="5101292" y="3184387"/>
                <a:ext cx="611024" cy="576175"/>
              </a:xfrm>
              <a:prstGeom prst="rect">
                <a:avLst/>
              </a:pr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40" name="Gruppieren 39"/>
              <p:cNvGrpSpPr/>
              <p:nvPr/>
            </p:nvGrpSpPr>
            <p:grpSpPr>
              <a:xfrm>
                <a:off x="5101292" y="2899153"/>
                <a:ext cx="611024" cy="285234"/>
                <a:chOff x="5713919" y="2622309"/>
                <a:chExt cx="787020" cy="367392"/>
              </a:xfrm>
              <a:solidFill>
                <a:schemeClr val="accent1"/>
              </a:solidFill>
            </p:grpSpPr>
            <p:sp>
              <p:nvSpPr>
                <p:cNvPr id="42" name="Rectangle 11"/>
                <p:cNvSpPr>
                  <a:spLocks noChangeArrowheads="1"/>
                </p:cNvSpPr>
                <p:nvPr/>
              </p:nvSpPr>
              <p:spPr bwMode="auto">
                <a:xfrm>
                  <a:off x="5713919" y="2767245"/>
                  <a:ext cx="787020" cy="222456"/>
                </a:xfrm>
                <a:prstGeom prst="rect">
                  <a:avLst/>
                </a:pr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3" name="Oval 13"/>
                <p:cNvSpPr>
                  <a:spLocks noChangeArrowheads="1"/>
                </p:cNvSpPr>
                <p:nvPr/>
              </p:nvSpPr>
              <p:spPr bwMode="auto">
                <a:xfrm>
                  <a:off x="5713919" y="2622309"/>
                  <a:ext cx="787020" cy="293237"/>
                </a:xfrm>
                <a:prstGeom prst="ellipse">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41"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36" name="Gerade Verbindung 35"/>
            <p:cNvCxnSpPr/>
            <p:nvPr/>
          </p:nvCxnSpPr>
          <p:spPr>
            <a:xfrm>
              <a:off x="11065018"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37" name="Rechteck 36"/>
            <p:cNvSpPr/>
            <p:nvPr/>
          </p:nvSpPr>
          <p:spPr>
            <a:xfrm>
              <a:off x="10671511"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lumMod val="75000"/>
                    </a:schemeClr>
                  </a:solidFill>
                  <a:latin typeface="Bebas Neue" panose="020B0506020202020201" pitchFamily="34" charset="0"/>
                </a:rPr>
                <a:t>42%</a:t>
              </a:r>
              <a:endParaRPr lang="en-US" sz="2000" dirty="0">
                <a:solidFill>
                  <a:schemeClr val="accent1">
                    <a:lumMod val="75000"/>
                  </a:schemeClr>
                </a:solidFill>
              </a:endParaRPr>
            </a:p>
          </p:txBody>
        </p:sp>
      </p:grpSp>
      <p:grpSp>
        <p:nvGrpSpPr>
          <p:cNvPr id="64" name="Gruppieren 63"/>
          <p:cNvGrpSpPr/>
          <p:nvPr/>
        </p:nvGrpSpPr>
        <p:grpSpPr>
          <a:xfrm>
            <a:off x="4164407" y="1565575"/>
            <a:ext cx="800873" cy="4263725"/>
            <a:chOff x="7061200" y="1565575"/>
            <a:chExt cx="800873" cy="4263725"/>
          </a:xfrm>
        </p:grpSpPr>
        <p:grpSp>
          <p:nvGrpSpPr>
            <p:cNvPr id="65" name="Gruppieren 64"/>
            <p:cNvGrpSpPr/>
            <p:nvPr/>
          </p:nvGrpSpPr>
          <p:grpSpPr>
            <a:xfrm>
              <a:off x="7061200" y="2415017"/>
              <a:ext cx="787022" cy="3414283"/>
              <a:chOff x="5101292" y="1559825"/>
              <a:chExt cx="611026" cy="2650771"/>
            </a:xfrm>
          </p:grpSpPr>
          <p:grpSp>
            <p:nvGrpSpPr>
              <p:cNvPr id="68" name="Gruppieren 67"/>
              <p:cNvGrpSpPr/>
              <p:nvPr/>
            </p:nvGrpSpPr>
            <p:grpSpPr>
              <a:xfrm>
                <a:off x="5101293" y="1559825"/>
                <a:ext cx="611025" cy="2650771"/>
                <a:chOff x="5713920" y="1560512"/>
                <a:chExt cx="787021" cy="3414280"/>
              </a:xfrm>
            </p:grpSpPr>
            <p:sp>
              <p:nvSpPr>
                <p:cNvPr id="74"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75" name="Gruppieren 74"/>
                <p:cNvGrpSpPr/>
                <p:nvPr/>
              </p:nvGrpSpPr>
              <p:grpSpPr>
                <a:xfrm>
                  <a:off x="5713920" y="1560512"/>
                  <a:ext cx="787020" cy="3414280"/>
                  <a:chOff x="6705600" y="2861469"/>
                  <a:chExt cx="1038225" cy="4504063"/>
                </a:xfrm>
              </p:grpSpPr>
              <p:sp>
                <p:nvSpPr>
                  <p:cNvPr id="76"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7"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8"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69" name="Rectangle 12"/>
              <p:cNvSpPr>
                <a:spLocks noChangeArrowheads="1"/>
              </p:cNvSpPr>
              <p:nvPr/>
            </p:nvSpPr>
            <p:spPr bwMode="auto">
              <a:xfrm>
                <a:off x="5101292" y="2639398"/>
                <a:ext cx="611024" cy="112116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70" name="Gruppieren 69"/>
              <p:cNvGrpSpPr/>
              <p:nvPr/>
            </p:nvGrpSpPr>
            <p:grpSpPr>
              <a:xfrm>
                <a:off x="5101292" y="2354164"/>
                <a:ext cx="611024" cy="285234"/>
                <a:chOff x="5713919" y="1920343"/>
                <a:chExt cx="787020" cy="367392"/>
              </a:xfrm>
              <a:solidFill>
                <a:schemeClr val="accent1"/>
              </a:solidFill>
            </p:grpSpPr>
            <p:sp>
              <p:nvSpPr>
                <p:cNvPr id="72" name="Rectangle 11"/>
                <p:cNvSpPr>
                  <a:spLocks noChangeArrowheads="1"/>
                </p:cNvSpPr>
                <p:nvPr/>
              </p:nvSpPr>
              <p:spPr bwMode="auto">
                <a:xfrm>
                  <a:off x="5713919" y="2065279"/>
                  <a:ext cx="787020" cy="22245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3" name="Oval 13"/>
                <p:cNvSpPr>
                  <a:spLocks noChangeArrowheads="1"/>
                </p:cNvSpPr>
                <p:nvPr/>
              </p:nvSpPr>
              <p:spPr bwMode="auto">
                <a:xfrm>
                  <a:off x="5713919" y="1920343"/>
                  <a:ext cx="787020" cy="293237"/>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71"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66" name="Gerade Verbindung 65"/>
            <p:cNvCxnSpPr/>
            <p:nvPr/>
          </p:nvCxnSpPr>
          <p:spPr>
            <a:xfrm>
              <a:off x="7459330"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67" name="Rechteck 66"/>
            <p:cNvSpPr/>
            <p:nvPr/>
          </p:nvSpPr>
          <p:spPr>
            <a:xfrm>
              <a:off x="7075059"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81%</a:t>
              </a:r>
              <a:endParaRPr lang="en-US" sz="2000" dirty="0">
                <a:solidFill>
                  <a:schemeClr val="accent3"/>
                </a:solidFill>
              </a:endParaRPr>
            </a:p>
          </p:txBody>
        </p:sp>
      </p:grpSp>
      <p:grpSp>
        <p:nvGrpSpPr>
          <p:cNvPr id="79" name="Gruppieren 78"/>
          <p:cNvGrpSpPr/>
          <p:nvPr/>
        </p:nvGrpSpPr>
        <p:grpSpPr>
          <a:xfrm>
            <a:off x="5113980" y="1565575"/>
            <a:ext cx="796400" cy="4263725"/>
            <a:chOff x="7961604" y="1565575"/>
            <a:chExt cx="796400" cy="4263725"/>
          </a:xfrm>
        </p:grpSpPr>
        <p:grpSp>
          <p:nvGrpSpPr>
            <p:cNvPr id="80" name="Gruppieren 79"/>
            <p:cNvGrpSpPr/>
            <p:nvPr/>
          </p:nvGrpSpPr>
          <p:grpSpPr>
            <a:xfrm>
              <a:off x="7970982" y="2415017"/>
              <a:ext cx="787022" cy="3414283"/>
              <a:chOff x="5101292" y="1559825"/>
              <a:chExt cx="611026" cy="2650771"/>
            </a:xfrm>
          </p:grpSpPr>
          <p:grpSp>
            <p:nvGrpSpPr>
              <p:cNvPr id="83" name="Gruppieren 82"/>
              <p:cNvGrpSpPr/>
              <p:nvPr/>
            </p:nvGrpSpPr>
            <p:grpSpPr>
              <a:xfrm>
                <a:off x="5101293" y="1559825"/>
                <a:ext cx="611025" cy="2650771"/>
                <a:chOff x="5713920" y="1560512"/>
                <a:chExt cx="787021" cy="3414280"/>
              </a:xfrm>
            </p:grpSpPr>
            <p:sp>
              <p:nvSpPr>
                <p:cNvPr id="89"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90" name="Gruppieren 89"/>
                <p:cNvGrpSpPr/>
                <p:nvPr/>
              </p:nvGrpSpPr>
              <p:grpSpPr>
                <a:xfrm>
                  <a:off x="5713920" y="1560512"/>
                  <a:ext cx="787020" cy="3414280"/>
                  <a:chOff x="6705600" y="2861469"/>
                  <a:chExt cx="1038225" cy="4504063"/>
                </a:xfrm>
              </p:grpSpPr>
              <p:sp>
                <p:nvSpPr>
                  <p:cNvPr id="91"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2"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3"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84" name="Rectangle 12"/>
              <p:cNvSpPr>
                <a:spLocks noChangeArrowheads="1"/>
              </p:cNvSpPr>
              <p:nvPr/>
            </p:nvSpPr>
            <p:spPr bwMode="auto">
              <a:xfrm>
                <a:off x="5101292" y="3184387"/>
                <a:ext cx="611024" cy="57617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85" name="Gruppieren 84"/>
              <p:cNvGrpSpPr/>
              <p:nvPr/>
            </p:nvGrpSpPr>
            <p:grpSpPr>
              <a:xfrm>
                <a:off x="5101292" y="2899153"/>
                <a:ext cx="611024" cy="285234"/>
                <a:chOff x="5713919" y="2622309"/>
                <a:chExt cx="787020" cy="367392"/>
              </a:xfrm>
              <a:solidFill>
                <a:schemeClr val="accent1"/>
              </a:solidFill>
            </p:grpSpPr>
            <p:sp>
              <p:nvSpPr>
                <p:cNvPr id="87" name="Rectangle 11"/>
                <p:cNvSpPr>
                  <a:spLocks noChangeArrowheads="1"/>
                </p:cNvSpPr>
                <p:nvPr/>
              </p:nvSpPr>
              <p:spPr bwMode="auto">
                <a:xfrm>
                  <a:off x="5713919" y="2767245"/>
                  <a:ext cx="787020" cy="222456"/>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8" name="Oval 13"/>
                <p:cNvSpPr>
                  <a:spLocks noChangeArrowheads="1"/>
                </p:cNvSpPr>
                <p:nvPr/>
              </p:nvSpPr>
              <p:spPr bwMode="auto">
                <a:xfrm>
                  <a:off x="5713919" y="2622309"/>
                  <a:ext cx="787020" cy="293237"/>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86"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81" name="Gerade Verbindung 80"/>
            <p:cNvCxnSpPr/>
            <p:nvPr/>
          </p:nvCxnSpPr>
          <p:spPr>
            <a:xfrm>
              <a:off x="8355111"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82" name="Rechteck 81"/>
            <p:cNvSpPr/>
            <p:nvPr/>
          </p:nvSpPr>
          <p:spPr>
            <a:xfrm>
              <a:off x="7961604"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lumMod val="75000"/>
                    </a:schemeClr>
                  </a:solidFill>
                  <a:latin typeface="Bebas Neue" panose="020B0506020202020201" pitchFamily="34" charset="0"/>
                </a:rPr>
                <a:t>42%</a:t>
              </a:r>
              <a:endParaRPr lang="en-US" sz="2000" dirty="0">
                <a:solidFill>
                  <a:schemeClr val="accent1">
                    <a:lumMod val="75000"/>
                  </a:schemeClr>
                </a:solidFill>
              </a:endParaRPr>
            </a:p>
          </p:txBody>
        </p:sp>
      </p:grpSp>
      <p:pic>
        <p:nvPicPr>
          <p:cNvPr id="94"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Rechteck 58"/>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a:xfrm>
            <a:off x="396001" y="1512000"/>
            <a:ext cx="2977514" cy="42934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tx1"/>
                </a:solidFill>
                <a:latin typeface="Bebas Neue" panose="020B0506020202020201" pitchFamily="34" charset="0"/>
              </a:rPr>
              <a:t>DESCRIPTION TEXT</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This text can be replaced with your </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own text. </a:t>
            </a:r>
          </a:p>
          <a:p>
            <a:pPr>
              <a:lnSpc>
                <a:spcPct val="90000"/>
              </a:lnSpc>
              <a:spcAft>
                <a:spcPts val="1000"/>
              </a:spcAft>
            </a:pP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4" name="Gruppieren 3"/>
          <p:cNvGrpSpPr/>
          <p:nvPr/>
        </p:nvGrpSpPr>
        <p:grpSpPr>
          <a:xfrm>
            <a:off x="3250951" y="1565575"/>
            <a:ext cx="2606585" cy="4263725"/>
            <a:chOff x="4778853" y="1565575"/>
            <a:chExt cx="2606585" cy="4263725"/>
          </a:xfrm>
        </p:grpSpPr>
        <p:grpSp>
          <p:nvGrpSpPr>
            <p:cNvPr id="5" name="Gruppieren 4"/>
            <p:cNvGrpSpPr/>
            <p:nvPr/>
          </p:nvGrpSpPr>
          <p:grpSpPr>
            <a:xfrm>
              <a:off x="5688634" y="2415017"/>
              <a:ext cx="787022" cy="3414283"/>
              <a:chOff x="5101292" y="1559825"/>
              <a:chExt cx="611026" cy="2650771"/>
            </a:xfrm>
          </p:grpSpPr>
          <p:grpSp>
            <p:nvGrpSpPr>
              <p:cNvPr id="36" name="Gruppieren 35"/>
              <p:cNvGrpSpPr/>
              <p:nvPr/>
            </p:nvGrpSpPr>
            <p:grpSpPr>
              <a:xfrm>
                <a:off x="5101293" y="1559825"/>
                <a:ext cx="611025" cy="2650771"/>
                <a:chOff x="5713920" y="1560512"/>
                <a:chExt cx="787021" cy="3414280"/>
              </a:xfrm>
            </p:grpSpPr>
            <p:sp>
              <p:nvSpPr>
                <p:cNvPr id="42"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43" name="Gruppieren 42"/>
                <p:cNvGrpSpPr/>
                <p:nvPr/>
              </p:nvGrpSpPr>
              <p:grpSpPr>
                <a:xfrm>
                  <a:off x="5713920" y="1560512"/>
                  <a:ext cx="787020" cy="3414280"/>
                  <a:chOff x="6705600" y="2861469"/>
                  <a:chExt cx="1038225" cy="4504063"/>
                </a:xfrm>
              </p:grpSpPr>
              <p:sp>
                <p:nvSpPr>
                  <p:cNvPr id="44"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5"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6"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37" name="Rectangle 12"/>
              <p:cNvSpPr>
                <a:spLocks noChangeArrowheads="1"/>
              </p:cNvSpPr>
              <p:nvPr/>
            </p:nvSpPr>
            <p:spPr bwMode="auto">
              <a:xfrm>
                <a:off x="5101292" y="2639398"/>
                <a:ext cx="611024" cy="112116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38" name="Gruppieren 37"/>
              <p:cNvGrpSpPr/>
              <p:nvPr/>
            </p:nvGrpSpPr>
            <p:grpSpPr>
              <a:xfrm>
                <a:off x="5101292" y="2354164"/>
                <a:ext cx="611024" cy="285234"/>
                <a:chOff x="5713919" y="1920343"/>
                <a:chExt cx="787020" cy="367392"/>
              </a:xfrm>
              <a:solidFill>
                <a:schemeClr val="accent1"/>
              </a:solidFill>
            </p:grpSpPr>
            <p:sp>
              <p:nvSpPr>
                <p:cNvPr id="40" name="Rectangle 11"/>
                <p:cNvSpPr>
                  <a:spLocks noChangeArrowheads="1"/>
                </p:cNvSpPr>
                <p:nvPr/>
              </p:nvSpPr>
              <p:spPr bwMode="auto">
                <a:xfrm>
                  <a:off x="5713919" y="2065279"/>
                  <a:ext cx="787020" cy="22245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1" name="Oval 13"/>
                <p:cNvSpPr>
                  <a:spLocks noChangeArrowheads="1"/>
                </p:cNvSpPr>
                <p:nvPr/>
              </p:nvSpPr>
              <p:spPr bwMode="auto">
                <a:xfrm>
                  <a:off x="5713919" y="1920343"/>
                  <a:ext cx="787020" cy="293237"/>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39"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6" name="Gruppieren 5"/>
            <p:cNvGrpSpPr/>
            <p:nvPr/>
          </p:nvGrpSpPr>
          <p:grpSpPr>
            <a:xfrm>
              <a:off x="6598416" y="2415017"/>
              <a:ext cx="787022" cy="3414283"/>
              <a:chOff x="5101292" y="1559825"/>
              <a:chExt cx="611026" cy="2650771"/>
            </a:xfrm>
          </p:grpSpPr>
          <p:grpSp>
            <p:nvGrpSpPr>
              <p:cNvPr id="25" name="Gruppieren 24"/>
              <p:cNvGrpSpPr/>
              <p:nvPr/>
            </p:nvGrpSpPr>
            <p:grpSpPr>
              <a:xfrm>
                <a:off x="5101293" y="1559825"/>
                <a:ext cx="611025" cy="2650771"/>
                <a:chOff x="5713920" y="1560512"/>
                <a:chExt cx="787021" cy="3414280"/>
              </a:xfrm>
            </p:grpSpPr>
            <p:sp>
              <p:nvSpPr>
                <p:cNvPr id="31"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32" name="Gruppieren 31"/>
                <p:cNvGrpSpPr/>
                <p:nvPr/>
              </p:nvGrpSpPr>
              <p:grpSpPr>
                <a:xfrm>
                  <a:off x="5713920" y="1560512"/>
                  <a:ext cx="787020" cy="3414280"/>
                  <a:chOff x="6705600" y="2861469"/>
                  <a:chExt cx="1038225" cy="4504063"/>
                </a:xfrm>
              </p:grpSpPr>
              <p:sp>
                <p:nvSpPr>
                  <p:cNvPr id="33"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4"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5"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26" name="Rectangle 12"/>
              <p:cNvSpPr>
                <a:spLocks noChangeArrowheads="1"/>
              </p:cNvSpPr>
              <p:nvPr/>
            </p:nvSpPr>
            <p:spPr bwMode="auto">
              <a:xfrm>
                <a:off x="5101292" y="3184387"/>
                <a:ext cx="611024" cy="57617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7" name="Gruppieren 26"/>
              <p:cNvGrpSpPr/>
              <p:nvPr/>
            </p:nvGrpSpPr>
            <p:grpSpPr>
              <a:xfrm>
                <a:off x="5101292" y="2899153"/>
                <a:ext cx="611024" cy="285234"/>
                <a:chOff x="5713919" y="2622309"/>
                <a:chExt cx="787020" cy="367392"/>
              </a:xfrm>
              <a:solidFill>
                <a:schemeClr val="accent1"/>
              </a:solidFill>
            </p:grpSpPr>
            <p:sp>
              <p:nvSpPr>
                <p:cNvPr id="29" name="Rectangle 11"/>
                <p:cNvSpPr>
                  <a:spLocks noChangeArrowheads="1"/>
                </p:cNvSpPr>
                <p:nvPr/>
              </p:nvSpPr>
              <p:spPr bwMode="auto">
                <a:xfrm>
                  <a:off x="5713919" y="2767245"/>
                  <a:ext cx="787020" cy="222456"/>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0" name="Oval 13"/>
                <p:cNvSpPr>
                  <a:spLocks noChangeArrowheads="1"/>
                </p:cNvSpPr>
                <p:nvPr/>
              </p:nvSpPr>
              <p:spPr bwMode="auto">
                <a:xfrm>
                  <a:off x="5713919" y="2622309"/>
                  <a:ext cx="787020" cy="293237"/>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8"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7" name="Gruppieren 6"/>
            <p:cNvGrpSpPr/>
            <p:nvPr/>
          </p:nvGrpSpPr>
          <p:grpSpPr>
            <a:xfrm>
              <a:off x="4778853" y="2415017"/>
              <a:ext cx="787022" cy="3414283"/>
              <a:chOff x="5101292" y="1559825"/>
              <a:chExt cx="611026" cy="2650771"/>
            </a:xfrm>
          </p:grpSpPr>
          <p:grpSp>
            <p:nvGrpSpPr>
              <p:cNvPr id="14" name="Gruppieren 13"/>
              <p:cNvGrpSpPr/>
              <p:nvPr/>
            </p:nvGrpSpPr>
            <p:grpSpPr>
              <a:xfrm>
                <a:off x="5101293" y="1559825"/>
                <a:ext cx="611025" cy="2650771"/>
                <a:chOff x="5713920" y="1560512"/>
                <a:chExt cx="787021" cy="3414280"/>
              </a:xfrm>
            </p:grpSpPr>
            <p:sp>
              <p:nvSpPr>
                <p:cNvPr id="20"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1" name="Gruppieren 20"/>
                <p:cNvGrpSpPr/>
                <p:nvPr/>
              </p:nvGrpSpPr>
              <p:grpSpPr>
                <a:xfrm>
                  <a:off x="5713920" y="1560512"/>
                  <a:ext cx="787020" cy="3414280"/>
                  <a:chOff x="6705600" y="2861469"/>
                  <a:chExt cx="1038225" cy="4504063"/>
                </a:xfrm>
              </p:grpSpPr>
              <p:sp>
                <p:nvSpPr>
                  <p:cNvPr id="22"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3"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4"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15" name="Rectangle 12"/>
              <p:cNvSpPr>
                <a:spLocks noChangeArrowheads="1"/>
              </p:cNvSpPr>
              <p:nvPr/>
            </p:nvSpPr>
            <p:spPr bwMode="auto">
              <a:xfrm>
                <a:off x="5101292" y="3550330"/>
                <a:ext cx="611024" cy="21023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6" name="Gruppieren 15"/>
              <p:cNvGrpSpPr/>
              <p:nvPr/>
            </p:nvGrpSpPr>
            <p:grpSpPr>
              <a:xfrm>
                <a:off x="5101292" y="3286381"/>
                <a:ext cx="611024" cy="285234"/>
                <a:chOff x="5713919" y="3121073"/>
                <a:chExt cx="787020" cy="367392"/>
              </a:xfrm>
              <a:solidFill>
                <a:schemeClr val="accent1"/>
              </a:solidFill>
            </p:grpSpPr>
            <p:sp>
              <p:nvSpPr>
                <p:cNvPr id="18" name="Rectangle 11"/>
                <p:cNvSpPr>
                  <a:spLocks noChangeArrowheads="1"/>
                </p:cNvSpPr>
                <p:nvPr/>
              </p:nvSpPr>
              <p:spPr bwMode="auto">
                <a:xfrm>
                  <a:off x="5713919" y="3266009"/>
                  <a:ext cx="787020" cy="222456"/>
                </a:xfrm>
                <a:prstGeom prst="rect">
                  <a:avLst/>
                </a:pr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9" name="Oval 13"/>
                <p:cNvSpPr>
                  <a:spLocks noChangeArrowheads="1"/>
                </p:cNvSpPr>
                <p:nvPr/>
              </p:nvSpPr>
              <p:spPr bwMode="auto">
                <a:xfrm>
                  <a:off x="5713919" y="3121073"/>
                  <a:ext cx="787020" cy="293237"/>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17"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8" name="Gerade Verbindung 7"/>
            <p:cNvCxnSpPr/>
            <p:nvPr/>
          </p:nvCxnSpPr>
          <p:spPr>
            <a:xfrm>
              <a:off x="6982545"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9" name="Gerade Verbindung 8"/>
            <p:cNvCxnSpPr/>
            <p:nvPr/>
          </p:nvCxnSpPr>
          <p:spPr>
            <a:xfrm>
              <a:off x="6086764"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10" name="Gerade Verbindung 9"/>
            <p:cNvCxnSpPr/>
            <p:nvPr/>
          </p:nvCxnSpPr>
          <p:spPr>
            <a:xfrm>
              <a:off x="5163128"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1" name="Rechteck 10"/>
            <p:cNvSpPr/>
            <p:nvPr/>
          </p:nvSpPr>
          <p:spPr>
            <a:xfrm>
              <a:off x="4778858"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solidFill>
                  <a:latin typeface="Bebas Neue" panose="020B0506020202020201" pitchFamily="34" charset="0"/>
                </a:rPr>
                <a:t>33%</a:t>
              </a:r>
              <a:endParaRPr lang="en-US" sz="2000" dirty="0">
                <a:solidFill>
                  <a:schemeClr val="tx1"/>
                </a:solidFill>
              </a:endParaRPr>
            </a:p>
          </p:txBody>
        </p:sp>
        <p:sp>
          <p:nvSpPr>
            <p:cNvPr id="12" name="Rechteck 11"/>
            <p:cNvSpPr/>
            <p:nvPr/>
          </p:nvSpPr>
          <p:spPr>
            <a:xfrm>
              <a:off x="5702493"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81%</a:t>
              </a:r>
              <a:endParaRPr lang="en-US" sz="2000" dirty="0">
                <a:solidFill>
                  <a:schemeClr val="accent3"/>
                </a:solidFill>
              </a:endParaRPr>
            </a:p>
          </p:txBody>
        </p:sp>
        <p:sp>
          <p:nvSpPr>
            <p:cNvPr id="13" name="Rechteck 12"/>
            <p:cNvSpPr/>
            <p:nvPr/>
          </p:nvSpPr>
          <p:spPr>
            <a:xfrm>
              <a:off x="6589038"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lumMod val="75000"/>
                    </a:schemeClr>
                  </a:solidFill>
                  <a:latin typeface="Bebas Neue" panose="020B0506020202020201" pitchFamily="34" charset="0"/>
                </a:rPr>
                <a:t>42%</a:t>
              </a:r>
              <a:endParaRPr lang="en-US" sz="2000" dirty="0">
                <a:solidFill>
                  <a:schemeClr val="accent1">
                    <a:lumMod val="75000"/>
                  </a:schemeClr>
                </a:solidFill>
              </a:endParaRPr>
            </a:p>
          </p:txBody>
        </p:sp>
      </p:grpSp>
      <p:grpSp>
        <p:nvGrpSpPr>
          <p:cNvPr id="47" name="Gruppieren 46"/>
          <p:cNvGrpSpPr/>
          <p:nvPr/>
        </p:nvGrpSpPr>
        <p:grpSpPr bwMode="gray">
          <a:xfrm>
            <a:off x="6167753" y="2562359"/>
            <a:ext cx="875132" cy="875130"/>
            <a:chOff x="6096001" y="3362036"/>
            <a:chExt cx="831273" cy="831273"/>
          </a:xfrm>
        </p:grpSpPr>
        <p:sp>
          <p:nvSpPr>
            <p:cNvPr id="48" name="Ellipse 47"/>
            <p:cNvSpPr/>
            <p:nvPr/>
          </p:nvSpPr>
          <p:spPr bwMode="gray">
            <a:xfrm>
              <a:off x="6096001" y="3362036"/>
              <a:ext cx="831273" cy="8312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600" dirty="0" smtClean="0"/>
            </a:p>
          </p:txBody>
        </p:sp>
        <p:sp>
          <p:nvSpPr>
            <p:cNvPr id="49" name="METRO ICON - letter"/>
            <p:cNvSpPr>
              <a:spLocks noChangeAspect="1" noEditPoints="1"/>
            </p:cNvSpPr>
            <p:nvPr/>
          </p:nvSpPr>
          <p:spPr bwMode="gray">
            <a:xfrm>
              <a:off x="6273136" y="3603756"/>
              <a:ext cx="477002" cy="350736"/>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600" dirty="0"/>
            </a:p>
          </p:txBody>
        </p:sp>
      </p:grpSp>
      <p:sp>
        <p:nvSpPr>
          <p:cNvPr id="50" name="Rechteck 49"/>
          <p:cNvSpPr/>
          <p:nvPr/>
        </p:nvSpPr>
        <p:spPr bwMode="gray">
          <a:xfrm>
            <a:off x="7182004" y="2562359"/>
            <a:ext cx="1544794"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replaced with your </a:t>
            </a:r>
            <a:br>
              <a:rPr lang="en-US" sz="1400" dirty="0" smtClean="0">
                <a:solidFill>
                  <a:schemeClr val="tx1"/>
                </a:solidFill>
              </a:rPr>
            </a:br>
            <a:r>
              <a:rPr lang="en-US" sz="1400" dirty="0" smtClean="0">
                <a:solidFill>
                  <a:schemeClr val="tx1"/>
                </a:solidFill>
              </a:rPr>
              <a:t>own text. </a:t>
            </a:r>
            <a:endParaRPr lang="en-US" sz="1400" dirty="0">
              <a:solidFill>
                <a:schemeClr val="tx1"/>
              </a:solidFill>
            </a:endParaRPr>
          </a:p>
        </p:txBody>
      </p:sp>
      <p:grpSp>
        <p:nvGrpSpPr>
          <p:cNvPr id="51" name="Gruppieren 50"/>
          <p:cNvGrpSpPr/>
          <p:nvPr/>
        </p:nvGrpSpPr>
        <p:grpSpPr bwMode="gray">
          <a:xfrm>
            <a:off x="6167755" y="3613368"/>
            <a:ext cx="875132" cy="875130"/>
            <a:chOff x="9210001" y="3362036"/>
            <a:chExt cx="831273" cy="831273"/>
          </a:xfrm>
        </p:grpSpPr>
        <p:sp>
          <p:nvSpPr>
            <p:cNvPr id="52" name="Ellipse 51"/>
            <p:cNvSpPr/>
            <p:nvPr/>
          </p:nvSpPr>
          <p:spPr bwMode="gray">
            <a:xfrm>
              <a:off x="9210001" y="3362036"/>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600" dirty="0" smtClean="0"/>
            </a:p>
          </p:txBody>
        </p:sp>
        <p:sp>
          <p:nvSpPr>
            <p:cNvPr id="53"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600" dirty="0"/>
            </a:p>
          </p:txBody>
        </p:sp>
      </p:grpSp>
      <p:sp>
        <p:nvSpPr>
          <p:cNvPr id="54" name="Rechteck 53"/>
          <p:cNvSpPr/>
          <p:nvPr/>
        </p:nvSpPr>
        <p:spPr bwMode="gray">
          <a:xfrm>
            <a:off x="7182004" y="3606889"/>
            <a:ext cx="1544794"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a:t>
            </a:r>
            <a:br>
              <a:rPr lang="en-US" sz="1400" dirty="0" smtClean="0">
                <a:solidFill>
                  <a:schemeClr val="tx1"/>
                </a:solidFill>
              </a:rPr>
            </a:br>
            <a:r>
              <a:rPr lang="en-US" sz="1400" dirty="0" smtClean="0">
                <a:solidFill>
                  <a:schemeClr val="tx1"/>
                </a:solidFill>
              </a:rPr>
              <a:t>replaced with your </a:t>
            </a:r>
            <a:br>
              <a:rPr lang="en-US" sz="1400" dirty="0" smtClean="0">
                <a:solidFill>
                  <a:schemeClr val="tx1"/>
                </a:solidFill>
              </a:rPr>
            </a:br>
            <a:r>
              <a:rPr lang="en-US" sz="1400" dirty="0" smtClean="0">
                <a:solidFill>
                  <a:schemeClr val="tx1"/>
                </a:solidFill>
              </a:rPr>
              <a:t>own text. </a:t>
            </a:r>
            <a:endParaRPr lang="en-US" sz="1400" dirty="0">
              <a:solidFill>
                <a:schemeClr val="tx1"/>
              </a:solidFill>
            </a:endParaRPr>
          </a:p>
        </p:txBody>
      </p:sp>
      <p:grpSp>
        <p:nvGrpSpPr>
          <p:cNvPr id="55" name="Gruppieren 54"/>
          <p:cNvGrpSpPr/>
          <p:nvPr/>
        </p:nvGrpSpPr>
        <p:grpSpPr bwMode="gray">
          <a:xfrm>
            <a:off x="6172798" y="4664377"/>
            <a:ext cx="875132" cy="875130"/>
            <a:chOff x="10767002" y="3362036"/>
            <a:chExt cx="831273" cy="831273"/>
          </a:xfrm>
        </p:grpSpPr>
        <p:sp>
          <p:nvSpPr>
            <p:cNvPr id="56" name="Ellipse 55"/>
            <p:cNvSpPr/>
            <p:nvPr/>
          </p:nvSpPr>
          <p:spPr bwMode="gray">
            <a:xfrm>
              <a:off x="10767002" y="3362036"/>
              <a:ext cx="831273" cy="83127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600" dirty="0" smtClean="0"/>
            </a:p>
          </p:txBody>
        </p:sp>
        <p:sp>
          <p:nvSpPr>
            <p:cNvPr id="57"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600" dirty="0"/>
            </a:p>
          </p:txBody>
        </p:sp>
      </p:grpSp>
      <p:sp>
        <p:nvSpPr>
          <p:cNvPr id="58" name="Rechteck 57"/>
          <p:cNvSpPr/>
          <p:nvPr/>
        </p:nvSpPr>
        <p:spPr bwMode="gray">
          <a:xfrm>
            <a:off x="7182003" y="4676683"/>
            <a:ext cx="1544795"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a:t>
            </a:r>
            <a:br>
              <a:rPr lang="en-US" sz="1400" dirty="0" smtClean="0">
                <a:solidFill>
                  <a:schemeClr val="tx1"/>
                </a:solidFill>
              </a:rPr>
            </a:br>
            <a:r>
              <a:rPr lang="en-US" sz="1400" dirty="0" smtClean="0">
                <a:solidFill>
                  <a:schemeClr val="tx1"/>
                </a:solidFill>
              </a:rPr>
              <a:t>replaced with your </a:t>
            </a:r>
            <a:br>
              <a:rPr lang="en-US" sz="1400" dirty="0" smtClean="0">
                <a:solidFill>
                  <a:schemeClr val="tx1"/>
                </a:solidFill>
              </a:rPr>
            </a:br>
            <a:r>
              <a:rPr lang="en-US" sz="1400" dirty="0" smtClean="0">
                <a:solidFill>
                  <a:schemeClr val="tx1"/>
                </a:solidFill>
              </a:rPr>
              <a:t>own text. </a:t>
            </a:r>
            <a:endParaRPr lang="en-US" sz="1400" dirty="0">
              <a:solidFill>
                <a:schemeClr val="tx1"/>
              </a:solidFill>
            </a:endParaRPr>
          </a:p>
        </p:txBody>
      </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Rechteck 87"/>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a:xfrm>
            <a:off x="396002" y="1525587"/>
            <a:ext cx="3448030" cy="427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bg1"/>
                </a:solidFill>
                <a:latin typeface="Bebas Neue" panose="020B0506020202020201" pitchFamily="34" charset="0"/>
              </a:rPr>
              <a:t>DESCRIPTION TEXT</a:t>
            </a:r>
            <a:br>
              <a:rPr lang="en-US" sz="3200" dirty="0" smtClean="0">
                <a:solidFill>
                  <a:schemeClr val="bg1"/>
                </a:solidFill>
                <a:latin typeface="Bebas Neue" panose="020B0506020202020201" pitchFamily="34" charset="0"/>
              </a:rPr>
            </a:br>
            <a:r>
              <a:rPr lang="en-US" sz="3200" dirty="0" smtClean="0">
                <a:solidFill>
                  <a:schemeClr val="bg1"/>
                </a:solidFill>
                <a:latin typeface="Bebas Neue" panose="020B0506020202020201" pitchFamily="34" charset="0"/>
              </a:rPr>
              <a:t>This text can be replaced with your </a:t>
            </a:r>
            <a:br>
              <a:rPr lang="en-US" sz="3200" dirty="0" smtClean="0">
                <a:solidFill>
                  <a:schemeClr val="bg1"/>
                </a:solidFill>
                <a:latin typeface="Bebas Neue" panose="020B0506020202020201" pitchFamily="34" charset="0"/>
              </a:rPr>
            </a:br>
            <a:r>
              <a:rPr lang="en-US" sz="3200" dirty="0" smtClean="0">
                <a:solidFill>
                  <a:schemeClr val="bg1"/>
                </a:solidFill>
                <a:latin typeface="Bebas Neue" panose="020B0506020202020201" pitchFamily="34" charset="0"/>
              </a:rPr>
              <a:t>own text. </a:t>
            </a:r>
          </a:p>
          <a:p>
            <a:pPr>
              <a:lnSpc>
                <a:spcPct val="90000"/>
              </a:lnSpc>
              <a:spcAft>
                <a:spcPts val="1000"/>
              </a:spcAft>
            </a:pPr>
            <a:r>
              <a:rPr lang="en-US" dirty="0" smtClean="0">
                <a:solidFill>
                  <a:schemeClr val="bg1"/>
                </a:solidFill>
              </a:rPr>
              <a:t>If you don’t want to use the style </a:t>
            </a:r>
            <a:br>
              <a:rPr lang="en-US" dirty="0" smtClean="0">
                <a:solidFill>
                  <a:schemeClr val="bg1"/>
                </a:solidFill>
              </a:rPr>
            </a:br>
            <a:r>
              <a:rPr lang="en-US" dirty="0" smtClean="0">
                <a:solidFill>
                  <a:schemeClr val="bg1"/>
                </a:solidFill>
              </a:rPr>
              <a:t>and size of the fonts as used in this placeholder it is possible to replace </a:t>
            </a:r>
            <a:br>
              <a:rPr lang="en-US" dirty="0" smtClean="0">
                <a:solidFill>
                  <a:schemeClr val="bg1"/>
                </a:solidFill>
              </a:rPr>
            </a:br>
            <a:r>
              <a:rPr lang="en-US" dirty="0" smtClean="0">
                <a:solidFill>
                  <a:schemeClr val="bg1"/>
                </a:solidFill>
              </a:rPr>
              <a:t>it by selecting different options.</a:t>
            </a:r>
            <a:endParaRPr lang="en-US" dirty="0">
              <a:solidFill>
                <a:schemeClr val="bg1"/>
              </a:solidFill>
            </a:endParaRPr>
          </a:p>
        </p:txBody>
      </p:sp>
      <p:grpSp>
        <p:nvGrpSpPr>
          <p:cNvPr id="4" name="Gruppieren 3"/>
          <p:cNvGrpSpPr/>
          <p:nvPr/>
        </p:nvGrpSpPr>
        <p:grpSpPr bwMode="gray">
          <a:xfrm>
            <a:off x="4178489" y="1560512"/>
            <a:ext cx="787021" cy="4268787"/>
            <a:chOff x="5713919" y="1560513"/>
            <a:chExt cx="787021" cy="4268787"/>
          </a:xfrm>
        </p:grpSpPr>
        <p:grpSp>
          <p:nvGrpSpPr>
            <p:cNvPr id="5" name="Gruppieren 4"/>
            <p:cNvGrpSpPr/>
            <p:nvPr/>
          </p:nvGrpSpPr>
          <p:grpSpPr bwMode="gray">
            <a:xfrm>
              <a:off x="5713919" y="1560513"/>
              <a:ext cx="787021" cy="2940795"/>
              <a:chOff x="5713919" y="1560513"/>
              <a:chExt cx="787021" cy="2940795"/>
            </a:xfrm>
          </p:grpSpPr>
          <p:sp>
            <p:nvSpPr>
              <p:cNvPr id="14"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5" name="Gruppieren 14"/>
              <p:cNvGrpSpPr/>
              <p:nvPr/>
            </p:nvGrpSpPr>
            <p:grpSpPr bwMode="gray">
              <a:xfrm>
                <a:off x="5713920" y="1560513"/>
                <a:ext cx="787020" cy="622155"/>
                <a:chOff x="6705600" y="2861469"/>
                <a:chExt cx="1038225" cy="820737"/>
              </a:xfrm>
            </p:grpSpPr>
            <p:sp>
              <p:nvSpPr>
                <p:cNvPr id="16"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7"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6" name="Freeform 8"/>
            <p:cNvSpPr>
              <a:spLocks/>
            </p:cNvSpPr>
            <p:nvPr/>
          </p:nvSpPr>
          <p:spPr bwMode="gray">
            <a:xfrm>
              <a:off x="5713919" y="4536281"/>
              <a:ext cx="787020" cy="1144716"/>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3"/>
                  </a:solidFill>
                  <a:latin typeface="Bebas Neue" panose="020B0506020202020201" pitchFamily="34" charset="0"/>
                </a:rPr>
                <a:t>50</a:t>
              </a:r>
              <a:r>
                <a:rPr lang="en-US" sz="2000" dirty="0" smtClean="0">
                  <a:solidFill>
                    <a:schemeClr val="accent3"/>
                  </a:solidFill>
                  <a:latin typeface="Bebas Neue" panose="020B0506020202020201" pitchFamily="34" charset="0"/>
                </a:rPr>
                <a:t>%</a:t>
              </a:r>
              <a:endParaRPr lang="en-US" sz="2800" dirty="0">
                <a:solidFill>
                  <a:schemeClr val="accent3"/>
                </a:solidFill>
                <a:latin typeface="Bebas Neue" panose="020B0506020202020201" pitchFamily="34" charset="0"/>
              </a:endParaRPr>
            </a:p>
          </p:txBody>
        </p:sp>
        <p:sp>
          <p:nvSpPr>
            <p:cNvPr id="7" name="Oval 9"/>
            <p:cNvSpPr>
              <a:spLocks noChangeArrowheads="1"/>
            </p:cNvSpPr>
            <p:nvPr/>
          </p:nvSpPr>
          <p:spPr bwMode="gray">
            <a:xfrm>
              <a:off x="5713919" y="5536063"/>
              <a:ext cx="787020" cy="293237"/>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 name="Freeform 10"/>
            <p:cNvSpPr>
              <a:spLocks/>
            </p:cNvSpPr>
            <p:nvPr/>
          </p:nvSpPr>
          <p:spPr bwMode="gray">
            <a:xfrm>
              <a:off x="5713919" y="5049021"/>
              <a:ext cx="787020" cy="62355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2</a:t>
              </a:r>
              <a:endParaRPr lang="en-US" sz="2400" dirty="0">
                <a:solidFill>
                  <a:schemeClr val="bg1">
                    <a:lumMod val="50000"/>
                  </a:schemeClr>
                </a:solidFill>
                <a:latin typeface="Bebas Neue" panose="020B0506020202020201" pitchFamily="34" charset="0"/>
              </a:endParaRPr>
            </a:p>
          </p:txBody>
        </p:sp>
        <p:sp>
          <p:nvSpPr>
            <p:cNvPr id="9" name="Rectangle 12"/>
            <p:cNvSpPr>
              <a:spLocks noChangeArrowheads="1"/>
            </p:cNvSpPr>
            <p:nvPr/>
          </p:nvSpPr>
          <p:spPr bwMode="gray">
            <a:xfrm>
              <a:off x="5713919" y="3451385"/>
              <a:ext cx="787020" cy="94375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0" name="Gruppieren 9"/>
            <p:cNvGrpSpPr/>
            <p:nvPr/>
          </p:nvGrpSpPr>
          <p:grpSpPr bwMode="gray">
            <a:xfrm>
              <a:off x="5713919" y="3121073"/>
              <a:ext cx="787020" cy="367389"/>
              <a:chOff x="5713919" y="3121073"/>
              <a:chExt cx="787020" cy="367389"/>
            </a:xfrm>
          </p:grpSpPr>
          <p:sp>
            <p:nvSpPr>
              <p:cNvPr id="12" name="Rectangle 11"/>
              <p:cNvSpPr>
                <a:spLocks noChangeArrowheads="1"/>
              </p:cNvSpPr>
              <p:nvPr/>
            </p:nvSpPr>
            <p:spPr bwMode="gray">
              <a:xfrm>
                <a:off x="5713919" y="3266006"/>
                <a:ext cx="787020" cy="22245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3" name="Oval 13"/>
              <p:cNvSpPr>
                <a:spLocks noChangeArrowheads="1"/>
              </p:cNvSpPr>
              <p:nvPr/>
            </p:nvSpPr>
            <p:spPr bwMode="gray">
              <a:xfrm>
                <a:off x="5713919" y="3121073"/>
                <a:ext cx="787020" cy="293237"/>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11" name="Freeform 14"/>
            <p:cNvSpPr>
              <a:spLocks/>
            </p:cNvSpPr>
            <p:nvPr/>
          </p:nvSpPr>
          <p:spPr bwMode="gray">
            <a:xfrm>
              <a:off x="5713919" y="4319299"/>
              <a:ext cx="787020" cy="36570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18" name="Gruppieren 17"/>
          <p:cNvGrpSpPr/>
          <p:nvPr/>
        </p:nvGrpSpPr>
        <p:grpSpPr bwMode="gray">
          <a:xfrm>
            <a:off x="5124926" y="1560512"/>
            <a:ext cx="787028" cy="4268787"/>
            <a:chOff x="6585663" y="1559828"/>
            <a:chExt cx="611030" cy="3314192"/>
          </a:xfrm>
        </p:grpSpPr>
        <p:grpSp>
          <p:nvGrpSpPr>
            <p:cNvPr id="19" name="Gruppieren 18"/>
            <p:cNvGrpSpPr/>
            <p:nvPr/>
          </p:nvGrpSpPr>
          <p:grpSpPr bwMode="gray">
            <a:xfrm>
              <a:off x="6585665" y="1559828"/>
              <a:ext cx="611025" cy="2283169"/>
              <a:chOff x="5713919" y="1560513"/>
              <a:chExt cx="787021" cy="2940795"/>
            </a:xfrm>
          </p:grpSpPr>
          <p:sp>
            <p:nvSpPr>
              <p:cNvPr id="28"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9" name="Gruppieren 28"/>
              <p:cNvGrpSpPr/>
              <p:nvPr/>
            </p:nvGrpSpPr>
            <p:grpSpPr bwMode="gray">
              <a:xfrm>
                <a:off x="5713920" y="1560513"/>
                <a:ext cx="787020" cy="622155"/>
                <a:chOff x="6705600" y="2861469"/>
                <a:chExt cx="1038225" cy="820737"/>
              </a:xfrm>
            </p:grpSpPr>
            <p:sp>
              <p:nvSpPr>
                <p:cNvPr id="30"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1"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20" name="Freeform 8"/>
            <p:cNvSpPr>
              <a:spLocks/>
            </p:cNvSpPr>
            <p:nvPr/>
          </p:nvSpPr>
          <p:spPr bwMode="gray">
            <a:xfrm>
              <a:off x="6585665" y="3870149"/>
              <a:ext cx="611024" cy="888732"/>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6"/>
                  </a:solidFill>
                  <a:latin typeface="Bebas Neue" panose="020B0506020202020201" pitchFamily="34" charset="0"/>
                </a:rPr>
                <a:t>78</a:t>
              </a:r>
              <a:r>
                <a:rPr lang="en-US" sz="2000" dirty="0" smtClean="0">
                  <a:solidFill>
                    <a:schemeClr val="accent6"/>
                  </a:solidFill>
                  <a:latin typeface="Bebas Neue" panose="020B0506020202020201" pitchFamily="34" charset="0"/>
                </a:rPr>
                <a:t>%</a:t>
              </a:r>
              <a:endParaRPr lang="en-US" sz="2800" dirty="0">
                <a:solidFill>
                  <a:schemeClr val="accent6"/>
                </a:solidFill>
                <a:latin typeface="Bebas Neue" panose="020B0506020202020201" pitchFamily="34" charset="0"/>
              </a:endParaRPr>
            </a:p>
          </p:txBody>
        </p:sp>
        <p:sp>
          <p:nvSpPr>
            <p:cNvPr id="21" name="Oval 9"/>
            <p:cNvSpPr>
              <a:spLocks noChangeArrowheads="1"/>
            </p:cNvSpPr>
            <p:nvPr/>
          </p:nvSpPr>
          <p:spPr bwMode="gray">
            <a:xfrm>
              <a:off x="6585665" y="4646358"/>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2" name="Freeform 10"/>
            <p:cNvSpPr>
              <a:spLocks/>
            </p:cNvSpPr>
            <p:nvPr/>
          </p:nvSpPr>
          <p:spPr bwMode="gray">
            <a:xfrm>
              <a:off x="6585665" y="4268229"/>
              <a:ext cx="611024" cy="484111"/>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3</a:t>
              </a:r>
              <a:endParaRPr lang="en-US" sz="2800" dirty="0">
                <a:solidFill>
                  <a:schemeClr val="bg1">
                    <a:lumMod val="50000"/>
                  </a:schemeClr>
                </a:solidFill>
                <a:latin typeface="Bebas Neue" panose="020B0506020202020201" pitchFamily="34" charset="0"/>
              </a:endParaRPr>
            </a:p>
          </p:txBody>
        </p:sp>
        <p:sp>
          <p:nvSpPr>
            <p:cNvPr id="23" name="Rectangle 12"/>
            <p:cNvSpPr>
              <a:spLocks noChangeArrowheads="1"/>
            </p:cNvSpPr>
            <p:nvPr/>
          </p:nvSpPr>
          <p:spPr bwMode="gray">
            <a:xfrm>
              <a:off x="6585663" y="2619221"/>
              <a:ext cx="611024" cy="1141348"/>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4" name="Gruppieren 23"/>
            <p:cNvGrpSpPr/>
            <p:nvPr/>
          </p:nvGrpSpPr>
          <p:grpSpPr bwMode="gray">
            <a:xfrm>
              <a:off x="6585667" y="2333987"/>
              <a:ext cx="611024" cy="285233"/>
              <a:chOff x="5713919" y="3121073"/>
              <a:chExt cx="787020" cy="367389"/>
            </a:xfrm>
          </p:grpSpPr>
          <p:sp>
            <p:nvSpPr>
              <p:cNvPr id="26" name="Rectangle 11"/>
              <p:cNvSpPr>
                <a:spLocks noChangeArrowheads="1"/>
              </p:cNvSpPr>
              <p:nvPr/>
            </p:nvSpPr>
            <p:spPr bwMode="gray">
              <a:xfrm>
                <a:off x="5713919" y="3266006"/>
                <a:ext cx="787020" cy="22245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7" name="Oval 13"/>
              <p:cNvSpPr>
                <a:spLocks noChangeArrowheads="1"/>
              </p:cNvSpPr>
              <p:nvPr/>
            </p:nvSpPr>
            <p:spPr bwMode="gray">
              <a:xfrm>
                <a:off x="5713919" y="3121073"/>
                <a:ext cx="787020" cy="29323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5" name="Freeform 14"/>
            <p:cNvSpPr>
              <a:spLocks/>
            </p:cNvSpPr>
            <p:nvPr/>
          </p:nvSpPr>
          <p:spPr bwMode="gray">
            <a:xfrm>
              <a:off x="6585669"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46" name="Gruppieren 45"/>
          <p:cNvGrpSpPr/>
          <p:nvPr/>
        </p:nvGrpSpPr>
        <p:grpSpPr bwMode="gray">
          <a:xfrm>
            <a:off x="7017808" y="1560512"/>
            <a:ext cx="787021" cy="4268787"/>
            <a:chOff x="5713919" y="1560513"/>
            <a:chExt cx="787021" cy="4268787"/>
          </a:xfrm>
        </p:grpSpPr>
        <p:grpSp>
          <p:nvGrpSpPr>
            <p:cNvPr id="47" name="Gruppieren 46"/>
            <p:cNvGrpSpPr/>
            <p:nvPr/>
          </p:nvGrpSpPr>
          <p:grpSpPr bwMode="gray">
            <a:xfrm>
              <a:off x="5713919" y="1560513"/>
              <a:ext cx="787021" cy="2940795"/>
              <a:chOff x="5713919" y="1560513"/>
              <a:chExt cx="787021" cy="2940795"/>
            </a:xfrm>
          </p:grpSpPr>
          <p:sp>
            <p:nvSpPr>
              <p:cNvPr id="56"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57" name="Gruppieren 56"/>
              <p:cNvGrpSpPr/>
              <p:nvPr/>
            </p:nvGrpSpPr>
            <p:grpSpPr bwMode="gray">
              <a:xfrm>
                <a:off x="5713920" y="1560513"/>
                <a:ext cx="787020" cy="622155"/>
                <a:chOff x="6705600" y="2861469"/>
                <a:chExt cx="1038225" cy="820737"/>
              </a:xfrm>
            </p:grpSpPr>
            <p:sp>
              <p:nvSpPr>
                <p:cNvPr id="58"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9"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48" name="Freeform 8"/>
            <p:cNvSpPr>
              <a:spLocks/>
            </p:cNvSpPr>
            <p:nvPr/>
          </p:nvSpPr>
          <p:spPr bwMode="gray">
            <a:xfrm>
              <a:off x="5713919" y="4536281"/>
              <a:ext cx="787020" cy="1144716"/>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1">
                      <a:lumMod val="60000"/>
                      <a:lumOff val="40000"/>
                    </a:schemeClr>
                  </a:solidFill>
                  <a:latin typeface="Bebas Neue" panose="020B0506020202020201" pitchFamily="34" charset="0"/>
                </a:rPr>
                <a:t>36</a:t>
              </a:r>
              <a:r>
                <a:rPr lang="en-US" sz="2000" dirty="0" smtClean="0">
                  <a:solidFill>
                    <a:schemeClr val="accent1">
                      <a:lumMod val="60000"/>
                      <a:lumOff val="40000"/>
                    </a:schemeClr>
                  </a:solidFill>
                  <a:latin typeface="Bebas Neue" panose="020B0506020202020201" pitchFamily="34" charset="0"/>
                </a:rPr>
                <a:t>%</a:t>
              </a:r>
              <a:endParaRPr lang="en-US" sz="2800" dirty="0">
                <a:solidFill>
                  <a:schemeClr val="accent1">
                    <a:lumMod val="60000"/>
                    <a:lumOff val="40000"/>
                  </a:schemeClr>
                </a:solidFill>
                <a:latin typeface="Bebas Neue" panose="020B0506020202020201" pitchFamily="34" charset="0"/>
              </a:endParaRPr>
            </a:p>
          </p:txBody>
        </p:sp>
        <p:sp>
          <p:nvSpPr>
            <p:cNvPr id="49" name="Oval 9"/>
            <p:cNvSpPr>
              <a:spLocks noChangeArrowheads="1"/>
            </p:cNvSpPr>
            <p:nvPr/>
          </p:nvSpPr>
          <p:spPr bwMode="gray">
            <a:xfrm>
              <a:off x="5713919" y="5536063"/>
              <a:ext cx="787020" cy="293237"/>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0" name="Freeform 10"/>
            <p:cNvSpPr>
              <a:spLocks/>
            </p:cNvSpPr>
            <p:nvPr/>
          </p:nvSpPr>
          <p:spPr bwMode="gray">
            <a:xfrm>
              <a:off x="5713919" y="5049021"/>
              <a:ext cx="787020" cy="62355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5</a:t>
              </a:r>
              <a:endParaRPr lang="en-US" sz="2400" dirty="0">
                <a:solidFill>
                  <a:schemeClr val="bg1">
                    <a:lumMod val="50000"/>
                  </a:schemeClr>
                </a:solidFill>
                <a:latin typeface="Bebas Neue" panose="020B0506020202020201" pitchFamily="34" charset="0"/>
              </a:endParaRPr>
            </a:p>
          </p:txBody>
        </p:sp>
        <p:sp>
          <p:nvSpPr>
            <p:cNvPr id="51" name="Rectangle 12"/>
            <p:cNvSpPr>
              <a:spLocks noChangeArrowheads="1"/>
            </p:cNvSpPr>
            <p:nvPr/>
          </p:nvSpPr>
          <p:spPr bwMode="gray">
            <a:xfrm>
              <a:off x="5713919" y="3976268"/>
              <a:ext cx="787020" cy="418868"/>
            </a:xfrm>
            <a:prstGeom prst="rect">
              <a:avLst/>
            </a:pr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52" name="Gruppieren 51"/>
            <p:cNvGrpSpPr/>
            <p:nvPr/>
          </p:nvGrpSpPr>
          <p:grpSpPr bwMode="gray">
            <a:xfrm>
              <a:off x="5713919" y="3608879"/>
              <a:ext cx="787020" cy="367389"/>
              <a:chOff x="5713919" y="3608879"/>
              <a:chExt cx="787020" cy="367389"/>
            </a:xfrm>
          </p:grpSpPr>
          <p:sp>
            <p:nvSpPr>
              <p:cNvPr id="54" name="Rectangle 11"/>
              <p:cNvSpPr>
                <a:spLocks noChangeArrowheads="1"/>
              </p:cNvSpPr>
              <p:nvPr/>
            </p:nvSpPr>
            <p:spPr bwMode="gray">
              <a:xfrm>
                <a:off x="5713919" y="3753812"/>
                <a:ext cx="787020" cy="222456"/>
              </a:xfrm>
              <a:prstGeom prst="rect">
                <a:avLst/>
              </a:pr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5" name="Oval 13"/>
              <p:cNvSpPr>
                <a:spLocks noChangeArrowheads="1"/>
              </p:cNvSpPr>
              <p:nvPr/>
            </p:nvSpPr>
            <p:spPr bwMode="gray">
              <a:xfrm>
                <a:off x="5713919" y="3608879"/>
                <a:ext cx="787020" cy="293237"/>
              </a:xfrm>
              <a:prstGeom prst="ellipse">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53" name="Freeform 14"/>
            <p:cNvSpPr>
              <a:spLocks/>
            </p:cNvSpPr>
            <p:nvPr/>
          </p:nvSpPr>
          <p:spPr bwMode="gray">
            <a:xfrm>
              <a:off x="5713919" y="4319299"/>
              <a:ext cx="787020" cy="36570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60" name="Gruppieren 59"/>
          <p:cNvGrpSpPr/>
          <p:nvPr/>
        </p:nvGrpSpPr>
        <p:grpSpPr bwMode="gray">
          <a:xfrm>
            <a:off x="7964244" y="1560512"/>
            <a:ext cx="787028" cy="4268787"/>
            <a:chOff x="6585663" y="1559828"/>
            <a:chExt cx="611030" cy="3314192"/>
          </a:xfrm>
        </p:grpSpPr>
        <p:grpSp>
          <p:nvGrpSpPr>
            <p:cNvPr id="61" name="Gruppieren 60"/>
            <p:cNvGrpSpPr/>
            <p:nvPr/>
          </p:nvGrpSpPr>
          <p:grpSpPr bwMode="gray">
            <a:xfrm>
              <a:off x="6585665" y="1559828"/>
              <a:ext cx="611025" cy="2283169"/>
              <a:chOff x="5713919" y="1560513"/>
              <a:chExt cx="787021" cy="2940795"/>
            </a:xfrm>
          </p:grpSpPr>
          <p:sp>
            <p:nvSpPr>
              <p:cNvPr id="70"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71" name="Gruppieren 70"/>
              <p:cNvGrpSpPr/>
              <p:nvPr/>
            </p:nvGrpSpPr>
            <p:grpSpPr bwMode="gray">
              <a:xfrm>
                <a:off x="5713920" y="1560513"/>
                <a:ext cx="787020" cy="622155"/>
                <a:chOff x="6705600" y="2861469"/>
                <a:chExt cx="1038225" cy="820737"/>
              </a:xfrm>
            </p:grpSpPr>
            <p:sp>
              <p:nvSpPr>
                <p:cNvPr id="72"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3"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62" name="Freeform 8"/>
            <p:cNvSpPr>
              <a:spLocks/>
            </p:cNvSpPr>
            <p:nvPr/>
          </p:nvSpPr>
          <p:spPr bwMode="gray">
            <a:xfrm>
              <a:off x="6585665" y="3870149"/>
              <a:ext cx="611024" cy="888732"/>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6">
                      <a:lumMod val="60000"/>
                      <a:lumOff val="40000"/>
                    </a:schemeClr>
                  </a:solidFill>
                  <a:latin typeface="Bebas Neue" panose="020B0506020202020201" pitchFamily="34" charset="0"/>
                </a:rPr>
                <a:t>82</a:t>
              </a:r>
              <a:r>
                <a:rPr lang="en-US" sz="2000" dirty="0" smtClean="0">
                  <a:solidFill>
                    <a:schemeClr val="accent6">
                      <a:lumMod val="60000"/>
                      <a:lumOff val="40000"/>
                    </a:schemeClr>
                  </a:solidFill>
                  <a:latin typeface="Bebas Neue" panose="020B0506020202020201" pitchFamily="34" charset="0"/>
                </a:rPr>
                <a:t>%</a:t>
              </a:r>
              <a:endParaRPr lang="en-US" sz="2800" dirty="0">
                <a:solidFill>
                  <a:schemeClr val="accent6">
                    <a:lumMod val="60000"/>
                    <a:lumOff val="40000"/>
                  </a:schemeClr>
                </a:solidFill>
                <a:latin typeface="Bebas Neue" panose="020B0506020202020201" pitchFamily="34" charset="0"/>
              </a:endParaRPr>
            </a:p>
          </p:txBody>
        </p:sp>
        <p:sp>
          <p:nvSpPr>
            <p:cNvPr id="63" name="Oval 9"/>
            <p:cNvSpPr>
              <a:spLocks noChangeArrowheads="1"/>
            </p:cNvSpPr>
            <p:nvPr/>
          </p:nvSpPr>
          <p:spPr bwMode="gray">
            <a:xfrm>
              <a:off x="6585665" y="4646358"/>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4" name="Freeform 10"/>
            <p:cNvSpPr>
              <a:spLocks/>
            </p:cNvSpPr>
            <p:nvPr/>
          </p:nvSpPr>
          <p:spPr bwMode="gray">
            <a:xfrm>
              <a:off x="6585665" y="4268229"/>
              <a:ext cx="611024" cy="484111"/>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6</a:t>
              </a:r>
              <a:endParaRPr lang="en-US" sz="2800" dirty="0">
                <a:solidFill>
                  <a:schemeClr val="bg1">
                    <a:lumMod val="50000"/>
                  </a:schemeClr>
                </a:solidFill>
                <a:latin typeface="Bebas Neue" panose="020B0506020202020201" pitchFamily="34" charset="0"/>
              </a:endParaRPr>
            </a:p>
          </p:txBody>
        </p:sp>
        <p:sp>
          <p:nvSpPr>
            <p:cNvPr id="65" name="Rectangle 12"/>
            <p:cNvSpPr>
              <a:spLocks noChangeArrowheads="1"/>
            </p:cNvSpPr>
            <p:nvPr/>
          </p:nvSpPr>
          <p:spPr bwMode="gray">
            <a:xfrm>
              <a:off x="6585663" y="2399899"/>
              <a:ext cx="611024" cy="1360671"/>
            </a:xfrm>
            <a:prstGeom prst="rect">
              <a:avLst/>
            </a:prstGeom>
            <a:solidFill>
              <a:schemeClr val="accent6">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66" name="Gruppieren 65"/>
            <p:cNvGrpSpPr/>
            <p:nvPr/>
          </p:nvGrpSpPr>
          <p:grpSpPr bwMode="gray">
            <a:xfrm>
              <a:off x="6585667" y="2114666"/>
              <a:ext cx="611024" cy="285233"/>
              <a:chOff x="5713919" y="2838581"/>
              <a:chExt cx="787020" cy="367389"/>
            </a:xfrm>
          </p:grpSpPr>
          <p:sp>
            <p:nvSpPr>
              <p:cNvPr id="68" name="Rectangle 11"/>
              <p:cNvSpPr>
                <a:spLocks noChangeArrowheads="1"/>
              </p:cNvSpPr>
              <p:nvPr/>
            </p:nvSpPr>
            <p:spPr bwMode="gray">
              <a:xfrm>
                <a:off x="5713919" y="2983514"/>
                <a:ext cx="787020" cy="222456"/>
              </a:xfrm>
              <a:prstGeom prst="rect">
                <a:avLst/>
              </a:prstGeom>
              <a:solidFill>
                <a:schemeClr val="accent6">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9" name="Oval 13"/>
              <p:cNvSpPr>
                <a:spLocks noChangeArrowheads="1"/>
              </p:cNvSpPr>
              <p:nvPr/>
            </p:nvSpPr>
            <p:spPr bwMode="gray">
              <a:xfrm>
                <a:off x="5713919" y="2838581"/>
                <a:ext cx="787020" cy="293237"/>
              </a:xfrm>
              <a:prstGeom prst="ellipse">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67" name="Freeform 14"/>
            <p:cNvSpPr>
              <a:spLocks/>
            </p:cNvSpPr>
            <p:nvPr/>
          </p:nvSpPr>
          <p:spPr bwMode="gray">
            <a:xfrm>
              <a:off x="6585669"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74" name="Gruppieren 73"/>
          <p:cNvGrpSpPr/>
          <p:nvPr/>
        </p:nvGrpSpPr>
        <p:grpSpPr bwMode="gray">
          <a:xfrm>
            <a:off x="6071370" y="1560512"/>
            <a:ext cx="787022" cy="4268787"/>
            <a:chOff x="5101292" y="1559826"/>
            <a:chExt cx="611026" cy="3314188"/>
          </a:xfrm>
        </p:grpSpPr>
        <p:grpSp>
          <p:nvGrpSpPr>
            <p:cNvPr id="75" name="Gruppieren 74"/>
            <p:cNvGrpSpPr/>
            <p:nvPr/>
          </p:nvGrpSpPr>
          <p:grpSpPr bwMode="gray">
            <a:xfrm>
              <a:off x="5101293" y="1559826"/>
              <a:ext cx="611025" cy="2283166"/>
              <a:chOff x="5713920" y="1560513"/>
              <a:chExt cx="787021" cy="2940794"/>
            </a:xfrm>
          </p:grpSpPr>
          <p:sp>
            <p:nvSpPr>
              <p:cNvPr id="84" name="Freeform 6"/>
              <p:cNvSpPr>
                <a:spLocks/>
              </p:cNvSpPr>
              <p:nvPr/>
            </p:nvSpPr>
            <p:spPr bwMode="gray">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85" name="Gruppieren 84"/>
              <p:cNvGrpSpPr/>
              <p:nvPr/>
            </p:nvGrpSpPr>
            <p:grpSpPr bwMode="gray">
              <a:xfrm>
                <a:off x="5713920" y="1560513"/>
                <a:ext cx="787020" cy="622155"/>
                <a:chOff x="6705600" y="2861469"/>
                <a:chExt cx="1038225" cy="820737"/>
              </a:xfrm>
            </p:grpSpPr>
            <p:sp>
              <p:nvSpPr>
                <p:cNvPr id="86"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7"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6" name="Freeform 8"/>
            <p:cNvSpPr>
              <a:spLocks/>
            </p:cNvSpPr>
            <p:nvPr/>
          </p:nvSpPr>
          <p:spPr bwMode="gray">
            <a:xfrm>
              <a:off x="5101292" y="3870144"/>
              <a:ext cx="611024" cy="888731"/>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1"/>
                  </a:solidFill>
                  <a:latin typeface="Bebas Neue" panose="020B0506020202020201" pitchFamily="34" charset="0"/>
                </a:rPr>
                <a:t>67</a:t>
              </a:r>
              <a:r>
                <a:rPr lang="en-US" sz="2000" dirty="0" smtClean="0">
                  <a:solidFill>
                    <a:schemeClr val="accent1"/>
                  </a:solidFill>
                  <a:latin typeface="Bebas Neue" panose="020B0506020202020201" pitchFamily="34" charset="0"/>
                </a:rPr>
                <a:t>%</a:t>
              </a:r>
              <a:endParaRPr lang="en-US" sz="2800" dirty="0">
                <a:solidFill>
                  <a:schemeClr val="accent1"/>
                </a:solidFill>
                <a:latin typeface="Bebas Neue" panose="020B0506020202020201" pitchFamily="34" charset="0"/>
              </a:endParaRPr>
            </a:p>
          </p:txBody>
        </p:sp>
        <p:sp>
          <p:nvSpPr>
            <p:cNvPr id="77" name="Oval 9"/>
            <p:cNvSpPr>
              <a:spLocks noChangeArrowheads="1"/>
            </p:cNvSpPr>
            <p:nvPr/>
          </p:nvSpPr>
          <p:spPr bwMode="gray">
            <a:xfrm>
              <a:off x="5101292" y="4646352"/>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8" name="Freeform 10"/>
            <p:cNvSpPr>
              <a:spLocks/>
            </p:cNvSpPr>
            <p:nvPr/>
          </p:nvSpPr>
          <p:spPr bwMode="gray">
            <a:xfrm>
              <a:off x="5101292" y="4268223"/>
              <a:ext cx="611024" cy="48411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4</a:t>
              </a:r>
              <a:endParaRPr lang="en-US" sz="2800" dirty="0">
                <a:solidFill>
                  <a:schemeClr val="bg1">
                    <a:lumMod val="50000"/>
                  </a:schemeClr>
                </a:solidFill>
                <a:latin typeface="Bebas Neue" panose="020B0506020202020201" pitchFamily="34" charset="0"/>
              </a:endParaRPr>
            </a:p>
          </p:txBody>
        </p:sp>
        <p:sp>
          <p:nvSpPr>
            <p:cNvPr id="79" name="Rectangle 12"/>
            <p:cNvSpPr>
              <a:spLocks noChangeArrowheads="1"/>
            </p:cNvSpPr>
            <p:nvPr/>
          </p:nvSpPr>
          <p:spPr bwMode="gray">
            <a:xfrm>
              <a:off x="5101292" y="2846878"/>
              <a:ext cx="611024" cy="913684"/>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80" name="Gruppieren 79"/>
            <p:cNvGrpSpPr/>
            <p:nvPr/>
          </p:nvGrpSpPr>
          <p:grpSpPr bwMode="gray">
            <a:xfrm>
              <a:off x="5101292" y="2561646"/>
              <a:ext cx="611024" cy="285232"/>
              <a:chOff x="5713919" y="2187585"/>
              <a:chExt cx="787020" cy="367389"/>
            </a:xfrm>
            <a:solidFill>
              <a:schemeClr val="accent1"/>
            </a:solidFill>
          </p:grpSpPr>
          <p:sp>
            <p:nvSpPr>
              <p:cNvPr id="82" name="Rectangle 11"/>
              <p:cNvSpPr>
                <a:spLocks noChangeArrowheads="1"/>
              </p:cNvSpPr>
              <p:nvPr/>
            </p:nvSpPr>
            <p:spPr bwMode="gray">
              <a:xfrm>
                <a:off x="5713919" y="2332518"/>
                <a:ext cx="787020" cy="222456"/>
              </a:xfrm>
              <a:prstGeom prst="rect">
                <a:avLst/>
              </a:pr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3" name="Oval 13"/>
              <p:cNvSpPr>
                <a:spLocks noChangeArrowheads="1"/>
              </p:cNvSpPr>
              <p:nvPr/>
            </p:nvSpPr>
            <p:spPr bwMode="gray">
              <a:xfrm>
                <a:off x="5713919" y="2187585"/>
                <a:ext cx="787020" cy="293237"/>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81" name="Freeform 14"/>
            <p:cNvSpPr>
              <a:spLocks/>
            </p:cNvSpPr>
            <p:nvPr/>
          </p:nvSpPr>
          <p:spPr bwMode="gray">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hteck 50"/>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pic>
        <p:nvPicPr>
          <p:cNvPr id="3" name="Bildplatzhalter 3"/>
          <p:cNvPicPr>
            <a:picLocks noChangeAspect="1"/>
          </p:cNvPicPr>
          <p:nvPr/>
        </p:nvPicPr>
        <p:blipFill rotWithShape="1">
          <a:blip r:embed="rId2">
            <a:extLst>
              <a:ext uri="{28A0092B-C50C-407E-A947-70E740481C1C}">
                <a14:useLocalDpi xmlns:a14="http://schemas.microsoft.com/office/drawing/2010/main" val="0"/>
              </a:ext>
            </a:extLst>
          </a:blip>
          <a:srcRect t="7807" r="24990" b="7807"/>
          <a:stretch/>
        </p:blipFill>
        <p:spPr bwMode="gray">
          <a:xfrm>
            <a:off x="1" y="0"/>
            <a:ext cx="9144000" cy="6858000"/>
          </a:xfrm>
          <a:prstGeom prst="rect">
            <a:avLst/>
          </a:prstGeom>
        </p:spPr>
      </p:pic>
      <p:sp>
        <p:nvSpPr>
          <p:cNvPr id="4" name="Rechteck 3"/>
          <p:cNvSpPr/>
          <p:nvPr/>
        </p:nvSpPr>
        <p:spPr bwMode="gray">
          <a:xfrm>
            <a:off x="0" y="0"/>
            <a:ext cx="9144000" cy="6858000"/>
          </a:xfrm>
          <a:prstGeom prst="rect">
            <a:avLst/>
          </a:prstGeom>
          <a:solidFill>
            <a:schemeClr val="tx2">
              <a:lumMod val="50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p:txBody>
          <a:bodyPr/>
          <a:lstStyle/>
          <a:p>
            <a:r>
              <a:rPr lang="en-US" dirty="0"/>
              <a:t>Infographics – Diagrams </a:t>
            </a:r>
          </a:p>
        </p:txBody>
      </p:sp>
      <p:sp>
        <p:nvSpPr>
          <p:cNvPr id="5" name="Rechteck 4"/>
          <p:cNvSpPr/>
          <p:nvPr/>
        </p:nvSpPr>
        <p:spPr>
          <a:xfrm>
            <a:off x="396002" y="1525587"/>
            <a:ext cx="2986390" cy="427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bg1"/>
                </a:solidFill>
                <a:latin typeface="Bebas Neue" panose="020B0506020202020201" pitchFamily="34" charset="0"/>
              </a:rPr>
              <a:t>DESCRIPTION TEXT</a:t>
            </a:r>
            <a:br>
              <a:rPr lang="en-US" sz="3200" dirty="0" smtClean="0">
                <a:solidFill>
                  <a:schemeClr val="bg1"/>
                </a:solidFill>
                <a:latin typeface="Bebas Neue" panose="020B0506020202020201" pitchFamily="34" charset="0"/>
              </a:rPr>
            </a:br>
            <a:r>
              <a:rPr lang="en-US" sz="3200" dirty="0" smtClean="0">
                <a:solidFill>
                  <a:schemeClr val="bg1"/>
                </a:solidFill>
                <a:latin typeface="Bebas Neue" panose="020B0506020202020201" pitchFamily="34" charset="0"/>
              </a:rPr>
              <a:t>This text can be replaced with your </a:t>
            </a:r>
            <a:br>
              <a:rPr lang="en-US" sz="3200" dirty="0" smtClean="0">
                <a:solidFill>
                  <a:schemeClr val="bg1"/>
                </a:solidFill>
                <a:latin typeface="Bebas Neue" panose="020B0506020202020201" pitchFamily="34" charset="0"/>
              </a:rPr>
            </a:br>
            <a:r>
              <a:rPr lang="en-US" sz="3200" dirty="0" smtClean="0">
                <a:solidFill>
                  <a:schemeClr val="bg1"/>
                </a:solidFill>
                <a:latin typeface="Bebas Neue" panose="020B0506020202020201" pitchFamily="34" charset="0"/>
              </a:rPr>
              <a:t>own text. </a:t>
            </a:r>
          </a:p>
          <a:p>
            <a:pPr>
              <a:lnSpc>
                <a:spcPct val="90000"/>
              </a:lnSpc>
              <a:spcAft>
                <a:spcPts val="1000"/>
              </a:spcAft>
            </a:pPr>
            <a:r>
              <a:rPr lang="en-US" dirty="0" smtClean="0">
                <a:solidFill>
                  <a:schemeClr val="bg1"/>
                </a:solidFill>
              </a:rPr>
              <a:t>If you don’t want to use the style and size of the fonts as used in this placeholder it is possible to replace it by selecting different options.</a:t>
            </a:r>
            <a:endParaRPr lang="en-US" dirty="0">
              <a:solidFill>
                <a:schemeClr val="bg1"/>
              </a:solidFill>
            </a:endParaRPr>
          </a:p>
        </p:txBody>
      </p:sp>
      <p:grpSp>
        <p:nvGrpSpPr>
          <p:cNvPr id="6" name="Gruppieren 5"/>
          <p:cNvGrpSpPr/>
          <p:nvPr/>
        </p:nvGrpSpPr>
        <p:grpSpPr bwMode="gray">
          <a:xfrm>
            <a:off x="4181380" y="1560512"/>
            <a:ext cx="787021" cy="4268787"/>
            <a:chOff x="5713919" y="1560513"/>
            <a:chExt cx="787021" cy="4268787"/>
          </a:xfrm>
        </p:grpSpPr>
        <p:grpSp>
          <p:nvGrpSpPr>
            <p:cNvPr id="7" name="Gruppieren 6"/>
            <p:cNvGrpSpPr/>
            <p:nvPr/>
          </p:nvGrpSpPr>
          <p:grpSpPr bwMode="gray">
            <a:xfrm>
              <a:off x="5713919" y="1560513"/>
              <a:ext cx="787021" cy="2940795"/>
              <a:chOff x="5713919" y="1560513"/>
              <a:chExt cx="787021" cy="2940795"/>
            </a:xfrm>
          </p:grpSpPr>
          <p:sp>
            <p:nvSpPr>
              <p:cNvPr id="16"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7" name="Gruppieren 16"/>
              <p:cNvGrpSpPr/>
              <p:nvPr/>
            </p:nvGrpSpPr>
            <p:grpSpPr bwMode="gray">
              <a:xfrm>
                <a:off x="5713920" y="1560513"/>
                <a:ext cx="787020" cy="622155"/>
                <a:chOff x="6705600" y="2861469"/>
                <a:chExt cx="1038225" cy="820737"/>
              </a:xfrm>
            </p:grpSpPr>
            <p:sp>
              <p:nvSpPr>
                <p:cNvPr id="18"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9"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8" name="Freeform 8"/>
            <p:cNvSpPr>
              <a:spLocks/>
            </p:cNvSpPr>
            <p:nvPr/>
          </p:nvSpPr>
          <p:spPr bwMode="gray">
            <a:xfrm>
              <a:off x="5713919" y="4536281"/>
              <a:ext cx="787020" cy="1144716"/>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3"/>
                  </a:solidFill>
                  <a:latin typeface="Bebas Neue" panose="020B0506020202020201" pitchFamily="34" charset="0"/>
                </a:rPr>
                <a:t>50</a:t>
              </a:r>
              <a:r>
                <a:rPr lang="en-US" sz="2000" dirty="0" smtClean="0">
                  <a:solidFill>
                    <a:schemeClr val="accent3"/>
                  </a:solidFill>
                  <a:latin typeface="Bebas Neue" panose="020B0506020202020201" pitchFamily="34" charset="0"/>
                </a:rPr>
                <a:t>%</a:t>
              </a:r>
              <a:endParaRPr lang="en-US" sz="2800" dirty="0">
                <a:solidFill>
                  <a:schemeClr val="accent3"/>
                </a:solidFill>
                <a:latin typeface="Bebas Neue" panose="020B0506020202020201" pitchFamily="34" charset="0"/>
              </a:endParaRPr>
            </a:p>
          </p:txBody>
        </p:sp>
        <p:sp>
          <p:nvSpPr>
            <p:cNvPr id="9" name="Oval 9"/>
            <p:cNvSpPr>
              <a:spLocks noChangeArrowheads="1"/>
            </p:cNvSpPr>
            <p:nvPr/>
          </p:nvSpPr>
          <p:spPr bwMode="gray">
            <a:xfrm>
              <a:off x="5713919" y="5536063"/>
              <a:ext cx="787020" cy="293237"/>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0" name="Freeform 10"/>
            <p:cNvSpPr>
              <a:spLocks/>
            </p:cNvSpPr>
            <p:nvPr/>
          </p:nvSpPr>
          <p:spPr bwMode="gray">
            <a:xfrm>
              <a:off x="5713919" y="5049021"/>
              <a:ext cx="787020" cy="62355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2</a:t>
              </a:r>
              <a:endParaRPr lang="en-US" sz="2400" dirty="0">
                <a:solidFill>
                  <a:schemeClr val="bg1">
                    <a:lumMod val="50000"/>
                  </a:schemeClr>
                </a:solidFill>
                <a:latin typeface="Bebas Neue" panose="020B0506020202020201" pitchFamily="34" charset="0"/>
              </a:endParaRPr>
            </a:p>
          </p:txBody>
        </p:sp>
        <p:sp>
          <p:nvSpPr>
            <p:cNvPr id="11" name="Rectangle 12"/>
            <p:cNvSpPr>
              <a:spLocks noChangeArrowheads="1"/>
            </p:cNvSpPr>
            <p:nvPr/>
          </p:nvSpPr>
          <p:spPr bwMode="gray">
            <a:xfrm>
              <a:off x="5713919" y="3451385"/>
              <a:ext cx="787020" cy="94375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2" name="Gruppieren 11"/>
            <p:cNvGrpSpPr/>
            <p:nvPr/>
          </p:nvGrpSpPr>
          <p:grpSpPr bwMode="gray">
            <a:xfrm>
              <a:off x="5713919" y="3121073"/>
              <a:ext cx="787020" cy="367389"/>
              <a:chOff x="5713919" y="3121073"/>
              <a:chExt cx="787020" cy="367389"/>
            </a:xfrm>
          </p:grpSpPr>
          <p:sp>
            <p:nvSpPr>
              <p:cNvPr id="14" name="Rectangle 11"/>
              <p:cNvSpPr>
                <a:spLocks noChangeArrowheads="1"/>
              </p:cNvSpPr>
              <p:nvPr/>
            </p:nvSpPr>
            <p:spPr bwMode="gray">
              <a:xfrm>
                <a:off x="5713919" y="3266006"/>
                <a:ext cx="787020" cy="22245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5" name="Oval 13"/>
              <p:cNvSpPr>
                <a:spLocks noChangeArrowheads="1"/>
              </p:cNvSpPr>
              <p:nvPr/>
            </p:nvSpPr>
            <p:spPr bwMode="gray">
              <a:xfrm>
                <a:off x="5713919" y="3121073"/>
                <a:ext cx="787020" cy="293237"/>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13" name="Freeform 14"/>
            <p:cNvSpPr>
              <a:spLocks/>
            </p:cNvSpPr>
            <p:nvPr/>
          </p:nvSpPr>
          <p:spPr bwMode="gray">
            <a:xfrm>
              <a:off x="5713919" y="4319299"/>
              <a:ext cx="787020" cy="36570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20" name="Gruppieren 19"/>
          <p:cNvGrpSpPr/>
          <p:nvPr/>
        </p:nvGrpSpPr>
        <p:grpSpPr bwMode="gray">
          <a:xfrm>
            <a:off x="5137344" y="1560512"/>
            <a:ext cx="787028" cy="4268786"/>
            <a:chOff x="6585665" y="1559828"/>
            <a:chExt cx="611030" cy="3314192"/>
          </a:xfrm>
        </p:grpSpPr>
        <p:grpSp>
          <p:nvGrpSpPr>
            <p:cNvPr id="21" name="Gruppieren 20"/>
            <p:cNvGrpSpPr/>
            <p:nvPr/>
          </p:nvGrpSpPr>
          <p:grpSpPr bwMode="gray">
            <a:xfrm>
              <a:off x="6585669" y="1559828"/>
              <a:ext cx="611026" cy="2283170"/>
              <a:chOff x="5713919" y="1560513"/>
              <a:chExt cx="787021" cy="2940795"/>
            </a:xfrm>
          </p:grpSpPr>
          <p:sp>
            <p:nvSpPr>
              <p:cNvPr id="30"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31" name="Gruppieren 30"/>
              <p:cNvGrpSpPr/>
              <p:nvPr/>
            </p:nvGrpSpPr>
            <p:grpSpPr bwMode="gray">
              <a:xfrm>
                <a:off x="5713920" y="1560513"/>
                <a:ext cx="787020" cy="622155"/>
                <a:chOff x="6705600" y="2861469"/>
                <a:chExt cx="1038225" cy="820737"/>
              </a:xfrm>
            </p:grpSpPr>
            <p:sp>
              <p:nvSpPr>
                <p:cNvPr id="32"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3"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22" name="Freeform 8"/>
            <p:cNvSpPr>
              <a:spLocks/>
            </p:cNvSpPr>
            <p:nvPr/>
          </p:nvSpPr>
          <p:spPr bwMode="gray">
            <a:xfrm>
              <a:off x="6585669" y="3870150"/>
              <a:ext cx="611024" cy="888732"/>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6"/>
                  </a:solidFill>
                  <a:latin typeface="Bebas Neue" panose="020B0506020202020201" pitchFamily="34" charset="0"/>
                </a:rPr>
                <a:t>78</a:t>
              </a:r>
              <a:r>
                <a:rPr lang="en-US" sz="2000" dirty="0" smtClean="0">
                  <a:solidFill>
                    <a:schemeClr val="accent6"/>
                  </a:solidFill>
                  <a:latin typeface="Bebas Neue" panose="020B0506020202020201" pitchFamily="34" charset="0"/>
                </a:rPr>
                <a:t>%</a:t>
              </a:r>
              <a:endParaRPr lang="en-US" sz="2800" dirty="0">
                <a:solidFill>
                  <a:schemeClr val="accent6"/>
                </a:solidFill>
                <a:latin typeface="Bebas Neue" panose="020B0506020202020201" pitchFamily="34" charset="0"/>
              </a:endParaRPr>
            </a:p>
          </p:txBody>
        </p:sp>
        <p:sp>
          <p:nvSpPr>
            <p:cNvPr id="23" name="Oval 9"/>
            <p:cNvSpPr>
              <a:spLocks noChangeArrowheads="1"/>
            </p:cNvSpPr>
            <p:nvPr/>
          </p:nvSpPr>
          <p:spPr bwMode="gray">
            <a:xfrm>
              <a:off x="6585669" y="4646358"/>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4" name="Freeform 10"/>
            <p:cNvSpPr>
              <a:spLocks/>
            </p:cNvSpPr>
            <p:nvPr/>
          </p:nvSpPr>
          <p:spPr bwMode="gray">
            <a:xfrm>
              <a:off x="6585669" y="4268230"/>
              <a:ext cx="611024" cy="484111"/>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3</a:t>
              </a:r>
              <a:endParaRPr lang="en-US" sz="2800" dirty="0">
                <a:solidFill>
                  <a:schemeClr val="bg1">
                    <a:lumMod val="50000"/>
                  </a:schemeClr>
                </a:solidFill>
                <a:latin typeface="Bebas Neue" panose="020B0506020202020201" pitchFamily="34" charset="0"/>
              </a:endParaRPr>
            </a:p>
          </p:txBody>
        </p:sp>
        <p:sp>
          <p:nvSpPr>
            <p:cNvPr id="25" name="Rectangle 12"/>
            <p:cNvSpPr>
              <a:spLocks noChangeArrowheads="1"/>
            </p:cNvSpPr>
            <p:nvPr/>
          </p:nvSpPr>
          <p:spPr bwMode="gray">
            <a:xfrm>
              <a:off x="6585665" y="2619221"/>
              <a:ext cx="611024" cy="1141348"/>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6" name="Gruppieren 25"/>
            <p:cNvGrpSpPr/>
            <p:nvPr/>
          </p:nvGrpSpPr>
          <p:grpSpPr bwMode="gray">
            <a:xfrm>
              <a:off x="6585669" y="2333988"/>
              <a:ext cx="611024" cy="285233"/>
              <a:chOff x="5713919" y="3121073"/>
              <a:chExt cx="787020" cy="367389"/>
            </a:xfrm>
          </p:grpSpPr>
          <p:sp>
            <p:nvSpPr>
              <p:cNvPr id="28" name="Rectangle 11"/>
              <p:cNvSpPr>
                <a:spLocks noChangeArrowheads="1"/>
              </p:cNvSpPr>
              <p:nvPr/>
            </p:nvSpPr>
            <p:spPr bwMode="gray">
              <a:xfrm>
                <a:off x="5713919" y="3266006"/>
                <a:ext cx="787020" cy="22245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9" name="Oval 13"/>
              <p:cNvSpPr>
                <a:spLocks noChangeArrowheads="1"/>
              </p:cNvSpPr>
              <p:nvPr/>
            </p:nvSpPr>
            <p:spPr bwMode="gray">
              <a:xfrm>
                <a:off x="5713919" y="3121073"/>
                <a:ext cx="787020" cy="29323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7" name="Freeform 14"/>
            <p:cNvSpPr>
              <a:spLocks/>
            </p:cNvSpPr>
            <p:nvPr/>
          </p:nvSpPr>
          <p:spPr bwMode="gray">
            <a:xfrm>
              <a:off x="6585669"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34" name="Gruppieren 33"/>
          <p:cNvGrpSpPr/>
          <p:nvPr/>
        </p:nvGrpSpPr>
        <p:grpSpPr bwMode="gray">
          <a:xfrm>
            <a:off x="3225410" y="1560512"/>
            <a:ext cx="787024" cy="4268789"/>
            <a:chOff x="5101292" y="1559827"/>
            <a:chExt cx="611028" cy="3314192"/>
          </a:xfrm>
        </p:grpSpPr>
        <p:grpSp>
          <p:nvGrpSpPr>
            <p:cNvPr id="35" name="Gruppieren 34"/>
            <p:cNvGrpSpPr/>
            <p:nvPr/>
          </p:nvGrpSpPr>
          <p:grpSpPr bwMode="gray">
            <a:xfrm>
              <a:off x="5101295" y="1559827"/>
              <a:ext cx="611025" cy="2283168"/>
              <a:chOff x="5713920" y="1560513"/>
              <a:chExt cx="787021" cy="2940794"/>
            </a:xfrm>
          </p:grpSpPr>
          <p:sp>
            <p:nvSpPr>
              <p:cNvPr id="44" name="Freeform 6"/>
              <p:cNvSpPr>
                <a:spLocks/>
              </p:cNvSpPr>
              <p:nvPr/>
            </p:nvSpPr>
            <p:spPr bwMode="gray">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45" name="Gruppieren 44"/>
              <p:cNvGrpSpPr/>
              <p:nvPr/>
            </p:nvGrpSpPr>
            <p:grpSpPr bwMode="gray">
              <a:xfrm>
                <a:off x="5713920" y="1560513"/>
                <a:ext cx="787020" cy="622155"/>
                <a:chOff x="6705600" y="2861469"/>
                <a:chExt cx="1038225" cy="820737"/>
              </a:xfrm>
            </p:grpSpPr>
            <p:sp>
              <p:nvSpPr>
                <p:cNvPr id="46"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7"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36" name="Freeform 8"/>
            <p:cNvSpPr>
              <a:spLocks/>
            </p:cNvSpPr>
            <p:nvPr/>
          </p:nvSpPr>
          <p:spPr bwMode="gray">
            <a:xfrm>
              <a:off x="5101294" y="3870146"/>
              <a:ext cx="611024" cy="888732"/>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1"/>
                  </a:solidFill>
                  <a:latin typeface="Bebas Neue" panose="020B0506020202020201" pitchFamily="34" charset="0"/>
                </a:rPr>
                <a:t>25</a:t>
              </a:r>
              <a:r>
                <a:rPr lang="en-US" sz="2000" dirty="0" smtClean="0">
                  <a:solidFill>
                    <a:schemeClr val="accent1"/>
                  </a:solidFill>
                  <a:latin typeface="Bebas Neue" panose="020B0506020202020201" pitchFamily="34" charset="0"/>
                </a:rPr>
                <a:t>%</a:t>
              </a:r>
              <a:endParaRPr lang="en-US" sz="2800" dirty="0">
                <a:solidFill>
                  <a:schemeClr val="accent1"/>
                </a:solidFill>
                <a:latin typeface="Bebas Neue" panose="020B0506020202020201" pitchFamily="34" charset="0"/>
              </a:endParaRPr>
            </a:p>
          </p:txBody>
        </p:sp>
        <p:sp>
          <p:nvSpPr>
            <p:cNvPr id="37" name="Oval 9"/>
            <p:cNvSpPr>
              <a:spLocks noChangeArrowheads="1"/>
            </p:cNvSpPr>
            <p:nvPr/>
          </p:nvSpPr>
          <p:spPr bwMode="gray">
            <a:xfrm>
              <a:off x="5101294" y="4646357"/>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8" name="Freeform 10"/>
            <p:cNvSpPr>
              <a:spLocks/>
            </p:cNvSpPr>
            <p:nvPr/>
          </p:nvSpPr>
          <p:spPr bwMode="gray">
            <a:xfrm>
              <a:off x="5101294" y="4268226"/>
              <a:ext cx="611024" cy="48411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1</a:t>
              </a:r>
              <a:endParaRPr lang="en-US" sz="2800" dirty="0">
                <a:solidFill>
                  <a:schemeClr val="bg1">
                    <a:lumMod val="50000"/>
                  </a:schemeClr>
                </a:solidFill>
                <a:latin typeface="Bebas Neue" panose="020B0506020202020201" pitchFamily="34" charset="0"/>
              </a:endParaRPr>
            </a:p>
          </p:txBody>
        </p:sp>
        <p:sp>
          <p:nvSpPr>
            <p:cNvPr id="39" name="Rectangle 12"/>
            <p:cNvSpPr>
              <a:spLocks noChangeArrowheads="1"/>
            </p:cNvSpPr>
            <p:nvPr/>
          </p:nvSpPr>
          <p:spPr bwMode="gray">
            <a:xfrm>
              <a:off x="5101294" y="3550332"/>
              <a:ext cx="611024" cy="21023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40" name="Gruppieren 39"/>
            <p:cNvGrpSpPr/>
            <p:nvPr/>
          </p:nvGrpSpPr>
          <p:grpSpPr bwMode="gray">
            <a:xfrm>
              <a:off x="5101295" y="3286385"/>
              <a:ext cx="611024" cy="285234"/>
              <a:chOff x="5713919" y="3121073"/>
              <a:chExt cx="787020" cy="367392"/>
            </a:xfrm>
            <a:solidFill>
              <a:schemeClr val="accent1"/>
            </a:solidFill>
          </p:grpSpPr>
          <p:sp>
            <p:nvSpPr>
              <p:cNvPr id="42" name="Rectangle 11"/>
              <p:cNvSpPr>
                <a:spLocks noChangeArrowheads="1"/>
              </p:cNvSpPr>
              <p:nvPr/>
            </p:nvSpPr>
            <p:spPr bwMode="gray">
              <a:xfrm>
                <a:off x="5713919" y="3266009"/>
                <a:ext cx="787020" cy="222456"/>
              </a:xfrm>
              <a:prstGeom prst="rect">
                <a:avLst/>
              </a:pr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3" name="Oval 13"/>
              <p:cNvSpPr>
                <a:spLocks noChangeArrowheads="1"/>
              </p:cNvSpPr>
              <p:nvPr/>
            </p:nvSpPr>
            <p:spPr bwMode="gray">
              <a:xfrm>
                <a:off x="5713919" y="3121073"/>
                <a:ext cx="787020" cy="293237"/>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41" name="Freeform 14"/>
            <p:cNvSpPr>
              <a:spLocks/>
            </p:cNvSpPr>
            <p:nvPr/>
          </p:nvSpPr>
          <p:spPr bwMode="gray">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48" name="Rechteck 47"/>
          <p:cNvSpPr/>
          <p:nvPr/>
        </p:nvSpPr>
        <p:spPr bwMode="gray">
          <a:xfrm>
            <a:off x="6329780" y="1512000"/>
            <a:ext cx="2410996" cy="1050838"/>
          </a:xfrm>
          <a:prstGeom prst="rect">
            <a:avLst/>
          </a:prstGeom>
        </p:spPr>
        <p:txBody>
          <a:bodyPr wrap="square" lIns="0" tIns="0" rIns="0" bIns="0" anchor="t">
            <a:noAutofit/>
          </a:bodyPr>
          <a:lstStyle/>
          <a:p>
            <a:pPr>
              <a:lnSpc>
                <a:spcPct val="90000"/>
              </a:lnSpc>
              <a:spcAft>
                <a:spcPts val="1000"/>
              </a:spcAft>
            </a:pPr>
            <a:r>
              <a:rPr lang="en-US"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49" name="Rechteck 48"/>
          <p:cNvSpPr/>
          <p:nvPr/>
        </p:nvSpPr>
        <p:spPr bwMode="gray">
          <a:xfrm>
            <a:off x="6332998" y="4823605"/>
            <a:ext cx="2404752" cy="996170"/>
          </a:xfrm>
          <a:prstGeom prst="rect">
            <a:avLst/>
          </a:prstGeom>
        </p:spPr>
        <p:txBody>
          <a:bodyPr wrap="square" lIns="0" tIns="0" rIns="0" bIns="0" anchor="t">
            <a:noAutofit/>
          </a:bodyPr>
          <a:lstStyle/>
          <a:p>
            <a:pPr>
              <a:lnSpc>
                <a:spcPct val="90000"/>
              </a:lnSpc>
              <a:spcAft>
                <a:spcPts val="1000"/>
              </a:spcAft>
            </a:pPr>
            <a:r>
              <a:rPr lang="en-US"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sz="1400" dirty="0">
              <a:solidFill>
                <a:schemeClr val="bg1"/>
              </a:solidFill>
              <a:ea typeface="Open Sans Light" panose="020B0306030504020204" pitchFamily="34" charset="0"/>
              <a:cs typeface="Open Sans Light" panose="020B0306030504020204" pitchFamily="34" charset="0"/>
            </a:endParaRPr>
          </a:p>
        </p:txBody>
      </p:sp>
      <p:sp>
        <p:nvSpPr>
          <p:cNvPr id="50" name="Rechteck 49"/>
          <p:cNvSpPr/>
          <p:nvPr/>
        </p:nvSpPr>
        <p:spPr bwMode="gray">
          <a:xfrm>
            <a:off x="6329780" y="2791539"/>
            <a:ext cx="2410996" cy="1607800"/>
          </a:xfrm>
          <a:prstGeom prst="rect">
            <a:avLst/>
          </a:prstGeom>
        </p:spPr>
        <p:txBody>
          <a:bodyPr wrap="square" lIns="0" tIns="0" rIns="0" bIns="0" anchor="t">
            <a:noAutofit/>
          </a:bodyPr>
          <a:lstStyle/>
          <a:p>
            <a:pPr>
              <a:lnSpc>
                <a:spcPct val="90000"/>
              </a:lnSpc>
              <a:spcAft>
                <a:spcPts val="1000"/>
              </a:spcAft>
            </a:pPr>
            <a:r>
              <a:rPr lang="en-US"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nSpc>
                <a:spcPct val="90000"/>
              </a:lnSpc>
              <a:spcAft>
                <a:spcPts val="1000"/>
              </a:spcAft>
            </a:pPr>
            <a:r>
              <a:rPr lang="en-US" sz="1400" dirty="0" smtClean="0">
                <a:solidFill>
                  <a:schemeClr val="bg1"/>
                </a:solidFill>
                <a:ea typeface="Open Sans Light" panose="020B0306030504020204" pitchFamily="34" charset="0"/>
                <a:cs typeface="Open Sans Light" panose="020B0306030504020204" pitchFamily="34" charset="0"/>
              </a:rPr>
              <a:t>The text demonstrates how your own text will look when you replace the placeholder with your own text. The text demonstrates how your own text will look when you replace the placeholder with your own text.</a:t>
            </a:r>
            <a:endParaRPr lang="en-US" sz="1400" dirty="0">
              <a:solidFill>
                <a:schemeClr val="bg1"/>
              </a:solidFill>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hteck 60"/>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a:xfrm>
            <a:off x="396876" y="1512001"/>
            <a:ext cx="3606954"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tx1"/>
                </a:solidFill>
                <a:latin typeface="Bebas Neue" panose="020B0506020202020201" pitchFamily="34" charset="0"/>
              </a:rPr>
              <a:t>DESCRIPTION TEXT</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59" name="Gruppieren 58"/>
          <p:cNvGrpSpPr/>
          <p:nvPr/>
        </p:nvGrpSpPr>
        <p:grpSpPr>
          <a:xfrm>
            <a:off x="3198100" y="1558761"/>
            <a:ext cx="5549900" cy="4270539"/>
            <a:chOff x="3198100" y="1558761"/>
            <a:chExt cx="5549900" cy="4270539"/>
          </a:xfrm>
        </p:grpSpPr>
        <p:grpSp>
          <p:nvGrpSpPr>
            <p:cNvPr id="4" name="Gruppieren 3"/>
            <p:cNvGrpSpPr/>
            <p:nvPr/>
          </p:nvGrpSpPr>
          <p:grpSpPr bwMode="gray">
            <a:xfrm>
              <a:off x="3198100" y="3966289"/>
              <a:ext cx="975149" cy="1863011"/>
              <a:chOff x="6096000" y="3966289"/>
              <a:chExt cx="975149" cy="1863011"/>
            </a:xfrm>
          </p:grpSpPr>
          <p:grpSp>
            <p:nvGrpSpPr>
              <p:cNvPr id="5" name="Gruppieren 4"/>
              <p:cNvGrpSpPr/>
              <p:nvPr/>
            </p:nvGrpSpPr>
            <p:grpSpPr bwMode="gray">
              <a:xfrm>
                <a:off x="6096000" y="3966289"/>
                <a:ext cx="975148" cy="1863011"/>
                <a:chOff x="6212680" y="3966289"/>
                <a:chExt cx="975148" cy="1863011"/>
              </a:xfrm>
            </p:grpSpPr>
            <p:grpSp>
              <p:nvGrpSpPr>
                <p:cNvPr id="7" name="Gruppieren 6"/>
                <p:cNvGrpSpPr/>
                <p:nvPr/>
              </p:nvGrpSpPr>
              <p:grpSpPr bwMode="gray">
                <a:xfrm>
                  <a:off x="6212680" y="4730502"/>
                  <a:ext cx="975148" cy="1098798"/>
                  <a:chOff x="5688634" y="3952163"/>
                  <a:chExt cx="787019" cy="886814"/>
                </a:xfrm>
              </p:grpSpPr>
              <p:sp>
                <p:nvSpPr>
                  <p:cNvPr id="13"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4"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8" name="Gruppieren 7"/>
                <p:cNvGrpSpPr/>
                <p:nvPr/>
              </p:nvGrpSpPr>
              <p:grpSpPr bwMode="gray">
                <a:xfrm>
                  <a:off x="6212680" y="3966289"/>
                  <a:ext cx="975148" cy="1540173"/>
                  <a:chOff x="5688634" y="3595939"/>
                  <a:chExt cx="787019" cy="1243038"/>
                </a:xfrm>
              </p:grpSpPr>
              <p:sp>
                <p:nvSpPr>
                  <p:cNvPr id="9" name="Rectangle 12"/>
                  <p:cNvSpPr>
                    <a:spLocks noChangeArrowheads="1"/>
                  </p:cNvSpPr>
                  <p:nvPr/>
                </p:nvSpPr>
                <p:spPr bwMode="gray">
                  <a:xfrm>
                    <a:off x="5688634" y="3949497"/>
                    <a:ext cx="787019" cy="52377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0" name="Rectangle 11"/>
                  <p:cNvSpPr>
                    <a:spLocks noChangeArrowheads="1"/>
                  </p:cNvSpPr>
                  <p:nvPr/>
                </p:nvSpPr>
                <p:spPr bwMode="gray">
                  <a:xfrm>
                    <a:off x="5688634" y="3740874"/>
                    <a:ext cx="787019" cy="22245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1" name="Oval 13"/>
                  <p:cNvSpPr>
                    <a:spLocks noChangeArrowheads="1"/>
                  </p:cNvSpPr>
                  <p:nvPr/>
                </p:nvSpPr>
                <p:spPr bwMode="gray">
                  <a:xfrm>
                    <a:off x="5688634" y="3595939"/>
                    <a:ext cx="787019" cy="293236"/>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2"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6" name="Rechteck 5"/>
              <p:cNvSpPr/>
              <p:nvPr/>
            </p:nvSpPr>
            <p:spPr bwMode="gray">
              <a:xfrm>
                <a:off x="6096001"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33</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grpSp>
          <p:nvGrpSpPr>
            <p:cNvPr id="15" name="Gruppieren 14"/>
            <p:cNvGrpSpPr/>
            <p:nvPr/>
          </p:nvGrpSpPr>
          <p:grpSpPr bwMode="gray">
            <a:xfrm>
              <a:off x="4341789" y="2070383"/>
              <a:ext cx="975148" cy="3758917"/>
              <a:chOff x="7232544" y="2070383"/>
              <a:chExt cx="975148" cy="3758917"/>
            </a:xfrm>
          </p:grpSpPr>
          <p:grpSp>
            <p:nvGrpSpPr>
              <p:cNvPr id="16" name="Gruppieren 15"/>
              <p:cNvGrpSpPr/>
              <p:nvPr/>
            </p:nvGrpSpPr>
            <p:grpSpPr bwMode="gray">
              <a:xfrm>
                <a:off x="7232544" y="2070383"/>
                <a:ext cx="975148" cy="3758917"/>
                <a:chOff x="6212680" y="2070383"/>
                <a:chExt cx="975148" cy="3758917"/>
              </a:xfrm>
            </p:grpSpPr>
            <p:grpSp>
              <p:nvGrpSpPr>
                <p:cNvPr id="18" name="Gruppieren 17"/>
                <p:cNvGrpSpPr/>
                <p:nvPr/>
              </p:nvGrpSpPr>
              <p:grpSpPr bwMode="gray">
                <a:xfrm>
                  <a:off x="6212680" y="4730502"/>
                  <a:ext cx="975148" cy="1098798"/>
                  <a:chOff x="5688634" y="3952163"/>
                  <a:chExt cx="787019" cy="886814"/>
                </a:xfrm>
              </p:grpSpPr>
              <p:sp>
                <p:nvSpPr>
                  <p:cNvPr id="24"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5"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19" name="Gruppieren 18"/>
                <p:cNvGrpSpPr/>
                <p:nvPr/>
              </p:nvGrpSpPr>
              <p:grpSpPr bwMode="gray">
                <a:xfrm>
                  <a:off x="6212680" y="2070383"/>
                  <a:ext cx="975148" cy="3436077"/>
                  <a:chOff x="5688634" y="2065798"/>
                  <a:chExt cx="787019" cy="2773179"/>
                </a:xfrm>
              </p:grpSpPr>
              <p:sp>
                <p:nvSpPr>
                  <p:cNvPr id="20" name="Rectangle 12"/>
                  <p:cNvSpPr>
                    <a:spLocks noChangeArrowheads="1"/>
                  </p:cNvSpPr>
                  <p:nvPr/>
                </p:nvSpPr>
                <p:spPr bwMode="gray">
                  <a:xfrm>
                    <a:off x="5688634" y="2431510"/>
                    <a:ext cx="787019" cy="204176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1" name="Rectangle 11"/>
                  <p:cNvSpPr>
                    <a:spLocks noChangeArrowheads="1"/>
                  </p:cNvSpPr>
                  <p:nvPr/>
                </p:nvSpPr>
                <p:spPr bwMode="gray">
                  <a:xfrm>
                    <a:off x="5688634" y="2210735"/>
                    <a:ext cx="787019" cy="22245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2" name="Oval 13"/>
                  <p:cNvSpPr>
                    <a:spLocks noChangeArrowheads="1"/>
                  </p:cNvSpPr>
                  <p:nvPr/>
                </p:nvSpPr>
                <p:spPr bwMode="gray">
                  <a:xfrm>
                    <a:off x="5688634" y="2065798"/>
                    <a:ext cx="787019" cy="293236"/>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3"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17" name="Rechteck 16"/>
              <p:cNvSpPr/>
              <p:nvPr/>
            </p:nvSpPr>
            <p:spPr bwMode="gray">
              <a:xfrm>
                <a:off x="7232544"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93</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grpSp>
          <p:nvGrpSpPr>
            <p:cNvPr id="26" name="Gruppieren 25"/>
            <p:cNvGrpSpPr/>
            <p:nvPr/>
          </p:nvGrpSpPr>
          <p:grpSpPr bwMode="gray">
            <a:xfrm>
              <a:off x="5485477" y="3006871"/>
              <a:ext cx="975148" cy="2822429"/>
              <a:chOff x="8369088" y="3006871"/>
              <a:chExt cx="975148" cy="2822429"/>
            </a:xfrm>
          </p:grpSpPr>
          <p:grpSp>
            <p:nvGrpSpPr>
              <p:cNvPr id="27" name="Gruppieren 26"/>
              <p:cNvGrpSpPr/>
              <p:nvPr/>
            </p:nvGrpSpPr>
            <p:grpSpPr bwMode="gray">
              <a:xfrm>
                <a:off x="8369088" y="3006871"/>
                <a:ext cx="975148" cy="2822429"/>
                <a:chOff x="6212680" y="3006871"/>
                <a:chExt cx="975148" cy="2822429"/>
              </a:xfrm>
            </p:grpSpPr>
            <p:grpSp>
              <p:nvGrpSpPr>
                <p:cNvPr id="29" name="Gruppieren 28"/>
                <p:cNvGrpSpPr/>
                <p:nvPr/>
              </p:nvGrpSpPr>
              <p:grpSpPr bwMode="gray">
                <a:xfrm>
                  <a:off x="6212680" y="4730502"/>
                  <a:ext cx="975148" cy="1098798"/>
                  <a:chOff x="5688634" y="3952163"/>
                  <a:chExt cx="787019" cy="886814"/>
                </a:xfrm>
              </p:grpSpPr>
              <p:sp>
                <p:nvSpPr>
                  <p:cNvPr id="35"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6"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30" name="Gruppieren 29"/>
                <p:cNvGrpSpPr/>
                <p:nvPr/>
              </p:nvGrpSpPr>
              <p:grpSpPr bwMode="gray">
                <a:xfrm>
                  <a:off x="6212680" y="3006871"/>
                  <a:ext cx="975148" cy="2499589"/>
                  <a:chOff x="5688634" y="2821616"/>
                  <a:chExt cx="787019" cy="2017361"/>
                </a:xfrm>
              </p:grpSpPr>
              <p:sp>
                <p:nvSpPr>
                  <p:cNvPr id="31" name="Rectangle 12"/>
                  <p:cNvSpPr>
                    <a:spLocks noChangeArrowheads="1"/>
                  </p:cNvSpPr>
                  <p:nvPr/>
                </p:nvSpPr>
                <p:spPr bwMode="gray">
                  <a:xfrm>
                    <a:off x="5688634" y="3189006"/>
                    <a:ext cx="787019" cy="1284267"/>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2" name="Rectangle 11"/>
                  <p:cNvSpPr>
                    <a:spLocks noChangeArrowheads="1"/>
                  </p:cNvSpPr>
                  <p:nvPr/>
                </p:nvSpPr>
                <p:spPr bwMode="gray">
                  <a:xfrm>
                    <a:off x="5688634" y="2966552"/>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3" name="Oval 13"/>
                  <p:cNvSpPr>
                    <a:spLocks noChangeArrowheads="1"/>
                  </p:cNvSpPr>
                  <p:nvPr/>
                </p:nvSpPr>
                <p:spPr bwMode="gray">
                  <a:xfrm>
                    <a:off x="5688634" y="2821616"/>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4"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28" name="Rechteck 27"/>
              <p:cNvSpPr/>
              <p:nvPr/>
            </p:nvSpPr>
            <p:spPr bwMode="gray">
              <a:xfrm>
                <a:off x="8369088"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59</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grpSp>
          <p:nvGrpSpPr>
            <p:cNvPr id="37" name="Gruppieren 36"/>
            <p:cNvGrpSpPr/>
            <p:nvPr/>
          </p:nvGrpSpPr>
          <p:grpSpPr bwMode="gray">
            <a:xfrm>
              <a:off x="6629165" y="2343930"/>
              <a:ext cx="975148" cy="3485370"/>
              <a:chOff x="9505632" y="2343930"/>
              <a:chExt cx="975148" cy="3485370"/>
            </a:xfrm>
          </p:grpSpPr>
          <p:grpSp>
            <p:nvGrpSpPr>
              <p:cNvPr id="38" name="Gruppieren 37"/>
              <p:cNvGrpSpPr/>
              <p:nvPr/>
            </p:nvGrpSpPr>
            <p:grpSpPr bwMode="gray">
              <a:xfrm>
                <a:off x="9505632" y="2343930"/>
                <a:ext cx="975148" cy="3485370"/>
                <a:chOff x="6212680" y="2343930"/>
                <a:chExt cx="975148" cy="3485370"/>
              </a:xfrm>
            </p:grpSpPr>
            <p:grpSp>
              <p:nvGrpSpPr>
                <p:cNvPr id="40" name="Gruppieren 39"/>
                <p:cNvGrpSpPr/>
                <p:nvPr/>
              </p:nvGrpSpPr>
              <p:grpSpPr bwMode="gray">
                <a:xfrm>
                  <a:off x="6212680" y="4730502"/>
                  <a:ext cx="975148" cy="1098798"/>
                  <a:chOff x="5688634" y="3952163"/>
                  <a:chExt cx="787019" cy="886814"/>
                </a:xfrm>
              </p:grpSpPr>
              <p:sp>
                <p:nvSpPr>
                  <p:cNvPr id="46"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7"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41" name="Gruppieren 40"/>
                <p:cNvGrpSpPr/>
                <p:nvPr/>
              </p:nvGrpSpPr>
              <p:grpSpPr bwMode="gray">
                <a:xfrm>
                  <a:off x="6212680" y="2343930"/>
                  <a:ext cx="975148" cy="3162529"/>
                  <a:chOff x="5688634" y="2286572"/>
                  <a:chExt cx="787019" cy="2552405"/>
                </a:xfrm>
              </p:grpSpPr>
              <p:sp>
                <p:nvSpPr>
                  <p:cNvPr id="42" name="Rectangle 12"/>
                  <p:cNvSpPr>
                    <a:spLocks noChangeArrowheads="1"/>
                  </p:cNvSpPr>
                  <p:nvPr/>
                </p:nvSpPr>
                <p:spPr bwMode="gray">
                  <a:xfrm>
                    <a:off x="5688634" y="2653964"/>
                    <a:ext cx="787019" cy="1819309"/>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3" name="Rectangle 11"/>
                  <p:cNvSpPr>
                    <a:spLocks noChangeArrowheads="1"/>
                  </p:cNvSpPr>
                  <p:nvPr/>
                </p:nvSpPr>
                <p:spPr bwMode="gray">
                  <a:xfrm>
                    <a:off x="5688634" y="2431509"/>
                    <a:ext cx="787019" cy="22245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4" name="Oval 13"/>
                  <p:cNvSpPr>
                    <a:spLocks noChangeArrowheads="1"/>
                  </p:cNvSpPr>
                  <p:nvPr/>
                </p:nvSpPr>
                <p:spPr bwMode="gray">
                  <a:xfrm>
                    <a:off x="5688634" y="2286572"/>
                    <a:ext cx="787019" cy="293236"/>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5"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39" name="Rechteck 38"/>
              <p:cNvSpPr/>
              <p:nvPr/>
            </p:nvSpPr>
            <p:spPr bwMode="gray">
              <a:xfrm>
                <a:off x="9505632"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82</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grpSp>
          <p:nvGrpSpPr>
            <p:cNvPr id="48" name="Gruppieren 47"/>
            <p:cNvGrpSpPr/>
            <p:nvPr/>
          </p:nvGrpSpPr>
          <p:grpSpPr bwMode="gray">
            <a:xfrm>
              <a:off x="7772852" y="1558761"/>
              <a:ext cx="975148" cy="4270539"/>
              <a:chOff x="10642177" y="1558761"/>
              <a:chExt cx="975148" cy="4270539"/>
            </a:xfrm>
          </p:grpSpPr>
          <p:grpSp>
            <p:nvGrpSpPr>
              <p:cNvPr id="49" name="Gruppieren 48"/>
              <p:cNvGrpSpPr/>
              <p:nvPr/>
            </p:nvGrpSpPr>
            <p:grpSpPr bwMode="gray">
              <a:xfrm>
                <a:off x="10642177" y="1558761"/>
                <a:ext cx="975148" cy="4270539"/>
                <a:chOff x="5004171" y="1558761"/>
                <a:chExt cx="975148" cy="4270539"/>
              </a:xfrm>
            </p:grpSpPr>
            <p:grpSp>
              <p:nvGrpSpPr>
                <p:cNvPr id="51" name="Gruppieren 50"/>
                <p:cNvGrpSpPr/>
                <p:nvPr/>
              </p:nvGrpSpPr>
              <p:grpSpPr bwMode="gray">
                <a:xfrm>
                  <a:off x="5004171" y="4730502"/>
                  <a:ext cx="975148" cy="1098798"/>
                  <a:chOff x="5688634" y="3952163"/>
                  <a:chExt cx="787019" cy="886814"/>
                </a:xfrm>
              </p:grpSpPr>
              <p:sp>
                <p:nvSpPr>
                  <p:cNvPr id="57"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8"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52" name="Gruppieren 51"/>
                <p:cNvGrpSpPr/>
                <p:nvPr/>
              </p:nvGrpSpPr>
              <p:grpSpPr bwMode="gray">
                <a:xfrm>
                  <a:off x="5004171" y="1558761"/>
                  <a:ext cx="975148" cy="3947699"/>
                  <a:chOff x="5688634" y="1652880"/>
                  <a:chExt cx="787019" cy="3186097"/>
                </a:xfrm>
              </p:grpSpPr>
              <p:sp>
                <p:nvSpPr>
                  <p:cNvPr id="53" name="Rectangle 12"/>
                  <p:cNvSpPr>
                    <a:spLocks noChangeArrowheads="1"/>
                  </p:cNvSpPr>
                  <p:nvPr/>
                </p:nvSpPr>
                <p:spPr bwMode="gray">
                  <a:xfrm>
                    <a:off x="5688634" y="2020271"/>
                    <a:ext cx="787019" cy="2453004"/>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4" name="Rectangle 11"/>
                  <p:cNvSpPr>
                    <a:spLocks noChangeArrowheads="1"/>
                  </p:cNvSpPr>
                  <p:nvPr/>
                </p:nvSpPr>
                <p:spPr bwMode="gray">
                  <a:xfrm>
                    <a:off x="5688634" y="1797816"/>
                    <a:ext cx="787019" cy="222455"/>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5" name="Oval 13"/>
                  <p:cNvSpPr>
                    <a:spLocks noChangeArrowheads="1"/>
                  </p:cNvSpPr>
                  <p:nvPr/>
                </p:nvSpPr>
                <p:spPr bwMode="gray">
                  <a:xfrm>
                    <a:off x="5688634" y="1652880"/>
                    <a:ext cx="787019" cy="293236"/>
                  </a:xfrm>
                  <a:prstGeom prst="ellipse">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6"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50" name="Rechteck 49"/>
              <p:cNvSpPr/>
              <p:nvPr/>
            </p:nvSpPr>
            <p:spPr bwMode="gray">
              <a:xfrm>
                <a:off x="10642177"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100</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grpSp>
      <p:pic>
        <p:nvPicPr>
          <p:cNvPr id="60"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hteck 59"/>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3453222" y="1560513"/>
            <a:ext cx="2183657" cy="4268787"/>
            <a:chOff x="5696252" y="2384061"/>
            <a:chExt cx="1762379" cy="3445239"/>
          </a:xfrm>
        </p:grpSpPr>
        <p:grpSp>
          <p:nvGrpSpPr>
            <p:cNvPr id="4" name="Gruppieren 3"/>
            <p:cNvGrpSpPr/>
            <p:nvPr/>
          </p:nvGrpSpPr>
          <p:grpSpPr>
            <a:xfrm>
              <a:off x="5696252" y="2384061"/>
              <a:ext cx="787019" cy="3445239"/>
              <a:chOff x="5696252" y="2384061"/>
              <a:chExt cx="787019" cy="3445239"/>
            </a:xfrm>
          </p:grpSpPr>
          <p:grpSp>
            <p:nvGrpSpPr>
              <p:cNvPr id="24" name="Gruppieren 23"/>
              <p:cNvGrpSpPr/>
              <p:nvPr/>
            </p:nvGrpSpPr>
            <p:grpSpPr>
              <a:xfrm>
                <a:off x="5696252" y="4942486"/>
                <a:ext cx="787019" cy="886814"/>
                <a:chOff x="5688634" y="3952163"/>
                <a:chExt cx="787019" cy="886814"/>
              </a:xfrm>
            </p:grpSpPr>
            <p:sp>
              <p:nvSpPr>
                <p:cNvPr id="40" name="Rectangle 12"/>
                <p:cNvSpPr>
                  <a:spLocks noChangeArrowheads="1"/>
                </p:cNvSpPr>
                <p:nvPr/>
              </p:nvSpPr>
              <p:spPr bwMode="auto">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5" name="Gruppieren 24"/>
              <p:cNvGrpSpPr/>
              <p:nvPr/>
            </p:nvGrpSpPr>
            <p:grpSpPr>
              <a:xfrm>
                <a:off x="5696252" y="4518933"/>
                <a:ext cx="787019" cy="1049811"/>
                <a:chOff x="5688634" y="3789166"/>
                <a:chExt cx="787019" cy="1049811"/>
              </a:xfrm>
            </p:grpSpPr>
            <p:sp>
              <p:nvSpPr>
                <p:cNvPr id="36" name="Rectangle 12"/>
                <p:cNvSpPr>
                  <a:spLocks noChangeArrowheads="1"/>
                </p:cNvSpPr>
                <p:nvPr/>
              </p:nvSpPr>
              <p:spPr bwMode="auto">
                <a:xfrm>
                  <a:off x="5688634" y="4156557"/>
                  <a:ext cx="787019" cy="316717"/>
                </a:xfrm>
                <a:prstGeom prst="rect">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Rectangle 11"/>
                <p:cNvSpPr>
                  <a:spLocks noChangeArrowheads="1"/>
                </p:cNvSpPr>
                <p:nvPr/>
              </p:nvSpPr>
              <p:spPr bwMode="auto">
                <a:xfrm>
                  <a:off x="5688634" y="3934102"/>
                  <a:ext cx="787019" cy="222455"/>
                </a:xfrm>
                <a:prstGeom prst="rect">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Oval 13"/>
                <p:cNvSpPr>
                  <a:spLocks noChangeArrowheads="1"/>
                </p:cNvSpPr>
                <p:nvPr/>
              </p:nvSpPr>
              <p:spPr bwMode="auto">
                <a:xfrm>
                  <a:off x="5688634" y="3789166"/>
                  <a:ext cx="787019" cy="293236"/>
                </a:xfrm>
                <a:prstGeom prst="ellipse">
                  <a:avLst/>
                </a:prstGeom>
                <a:solidFill>
                  <a:srgbClr val="16434E"/>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6" name="Gruppieren 25"/>
              <p:cNvGrpSpPr/>
              <p:nvPr/>
            </p:nvGrpSpPr>
            <p:grpSpPr>
              <a:xfrm>
                <a:off x="5696252" y="3826147"/>
                <a:ext cx="787019" cy="829038"/>
                <a:chOff x="5688634" y="4009939"/>
                <a:chExt cx="787019" cy="829038"/>
              </a:xfrm>
            </p:grpSpPr>
            <p:sp>
              <p:nvSpPr>
                <p:cNvPr id="32" name="Rectangle 12"/>
                <p:cNvSpPr>
                  <a:spLocks noChangeArrowheads="1"/>
                </p:cNvSpPr>
                <p:nvPr/>
              </p:nvSpPr>
              <p:spPr bwMode="auto">
                <a:xfrm>
                  <a:off x="5688634" y="4314915"/>
                  <a:ext cx="787019" cy="158359"/>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Rectangle 11"/>
                <p:cNvSpPr>
                  <a:spLocks noChangeArrowheads="1"/>
                </p:cNvSpPr>
                <p:nvPr/>
              </p:nvSpPr>
              <p:spPr bwMode="auto">
                <a:xfrm>
                  <a:off x="5688634" y="4154875"/>
                  <a:ext cx="787019" cy="222455"/>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Oval 13"/>
                <p:cNvSpPr>
                  <a:spLocks noChangeArrowheads="1"/>
                </p:cNvSpPr>
                <p:nvPr/>
              </p:nvSpPr>
              <p:spPr bwMode="auto">
                <a:xfrm>
                  <a:off x="5688634" y="4009939"/>
                  <a:ext cx="787019" cy="293236"/>
                </a:xfrm>
                <a:prstGeom prst="ellipse">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7" name="Gruppieren 26"/>
              <p:cNvGrpSpPr/>
              <p:nvPr/>
            </p:nvGrpSpPr>
            <p:grpSpPr>
              <a:xfrm>
                <a:off x="5696252" y="2384061"/>
                <a:ext cx="787019" cy="1578338"/>
                <a:chOff x="5688634" y="3260639"/>
                <a:chExt cx="787019" cy="1578338"/>
              </a:xfrm>
            </p:grpSpPr>
            <p:sp>
              <p:nvSpPr>
                <p:cNvPr id="28" name="Rectangle 12"/>
                <p:cNvSpPr>
                  <a:spLocks noChangeArrowheads="1"/>
                </p:cNvSpPr>
                <p:nvPr/>
              </p:nvSpPr>
              <p:spPr bwMode="auto">
                <a:xfrm>
                  <a:off x="5688634" y="3628031"/>
                  <a:ext cx="787019" cy="845244"/>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Rectangle 11"/>
                <p:cNvSpPr>
                  <a:spLocks noChangeArrowheads="1"/>
                </p:cNvSpPr>
                <p:nvPr/>
              </p:nvSpPr>
              <p:spPr bwMode="auto">
                <a:xfrm>
                  <a:off x="5688634" y="3405575"/>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Oval 13"/>
                <p:cNvSpPr>
                  <a:spLocks noChangeArrowheads="1"/>
                </p:cNvSpPr>
                <p:nvPr/>
              </p:nvSpPr>
              <p:spPr bwMode="auto">
                <a:xfrm>
                  <a:off x="5688634" y="3260639"/>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grpSp>
        </p:grpSp>
        <p:grpSp>
          <p:nvGrpSpPr>
            <p:cNvPr id="5" name="Gruppieren 4"/>
            <p:cNvGrpSpPr/>
            <p:nvPr/>
          </p:nvGrpSpPr>
          <p:grpSpPr>
            <a:xfrm>
              <a:off x="6671611" y="2384061"/>
              <a:ext cx="787020" cy="3445239"/>
              <a:chOff x="6671611" y="2384061"/>
              <a:chExt cx="787020" cy="3445239"/>
            </a:xfrm>
          </p:grpSpPr>
          <p:grpSp>
            <p:nvGrpSpPr>
              <p:cNvPr id="6" name="Gruppieren 5"/>
              <p:cNvGrpSpPr/>
              <p:nvPr/>
            </p:nvGrpSpPr>
            <p:grpSpPr>
              <a:xfrm>
                <a:off x="6671612" y="4942486"/>
                <a:ext cx="787019" cy="886814"/>
                <a:chOff x="5688634" y="3952163"/>
                <a:chExt cx="787019" cy="886814"/>
              </a:xfrm>
            </p:grpSpPr>
            <p:sp>
              <p:nvSpPr>
                <p:cNvPr id="22" name="Rectangle 12"/>
                <p:cNvSpPr>
                  <a:spLocks noChangeArrowheads="1"/>
                </p:cNvSpPr>
                <p:nvPr/>
              </p:nvSpPr>
              <p:spPr bwMode="auto">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7" name="Gruppieren 6"/>
              <p:cNvGrpSpPr/>
              <p:nvPr/>
            </p:nvGrpSpPr>
            <p:grpSpPr>
              <a:xfrm>
                <a:off x="6671612" y="4744469"/>
                <a:ext cx="787019" cy="824275"/>
                <a:chOff x="5688634" y="4014702"/>
                <a:chExt cx="787019" cy="824275"/>
              </a:xfrm>
            </p:grpSpPr>
            <p:sp>
              <p:nvSpPr>
                <p:cNvPr id="18" name="Rectangle 12"/>
                <p:cNvSpPr>
                  <a:spLocks noChangeArrowheads="1"/>
                </p:cNvSpPr>
                <p:nvPr/>
              </p:nvSpPr>
              <p:spPr bwMode="auto">
                <a:xfrm>
                  <a:off x="5688634" y="4380396"/>
                  <a:ext cx="787019" cy="92878"/>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Rectangle 11"/>
                <p:cNvSpPr>
                  <a:spLocks noChangeArrowheads="1"/>
                </p:cNvSpPr>
                <p:nvPr/>
              </p:nvSpPr>
              <p:spPr bwMode="auto">
                <a:xfrm>
                  <a:off x="5688634" y="4159638"/>
                  <a:ext cx="787019" cy="22245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Oval 13"/>
                <p:cNvSpPr>
                  <a:spLocks noChangeArrowheads="1"/>
                </p:cNvSpPr>
                <p:nvPr/>
              </p:nvSpPr>
              <p:spPr bwMode="auto">
                <a:xfrm>
                  <a:off x="5688634" y="4014702"/>
                  <a:ext cx="787019" cy="293236"/>
                </a:xfrm>
                <a:prstGeom prst="ellipse">
                  <a:avLst/>
                </a:prstGeom>
                <a:solidFill>
                  <a:srgbClr val="3B4A1E"/>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8" name="Gruppieren 7"/>
              <p:cNvGrpSpPr/>
              <p:nvPr/>
            </p:nvGrpSpPr>
            <p:grpSpPr>
              <a:xfrm>
                <a:off x="6671612" y="3103461"/>
                <a:ext cx="787019" cy="1750646"/>
                <a:chOff x="5688634" y="3260639"/>
                <a:chExt cx="787019" cy="1750646"/>
              </a:xfrm>
            </p:grpSpPr>
            <p:sp>
              <p:nvSpPr>
                <p:cNvPr id="14" name="Rectangle 12"/>
                <p:cNvSpPr>
                  <a:spLocks noChangeArrowheads="1"/>
                </p:cNvSpPr>
                <p:nvPr/>
              </p:nvSpPr>
              <p:spPr bwMode="auto">
                <a:xfrm>
                  <a:off x="5688634" y="3628030"/>
                  <a:ext cx="787019" cy="1053785"/>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Rectangle 11"/>
                <p:cNvSpPr>
                  <a:spLocks noChangeArrowheads="1"/>
                </p:cNvSpPr>
                <p:nvPr/>
              </p:nvSpPr>
              <p:spPr bwMode="auto">
                <a:xfrm>
                  <a:off x="5688634" y="3405575"/>
                  <a:ext cx="787019" cy="222455"/>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Oval 13"/>
                <p:cNvSpPr>
                  <a:spLocks noChangeArrowheads="1"/>
                </p:cNvSpPr>
                <p:nvPr/>
              </p:nvSpPr>
              <p:spPr bwMode="auto">
                <a:xfrm>
                  <a:off x="5688634" y="3260639"/>
                  <a:ext cx="787019" cy="293236"/>
                </a:xfrm>
                <a:prstGeom prst="ellipse">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14"/>
                <p:cNvSpPr>
                  <a:spLocks/>
                </p:cNvSpPr>
                <p:nvPr/>
              </p:nvSpPr>
              <p:spPr bwMode="auto">
                <a:xfrm>
                  <a:off x="5688634" y="4645583"/>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9" name="Gruppieren 8"/>
              <p:cNvGrpSpPr/>
              <p:nvPr/>
            </p:nvGrpSpPr>
            <p:grpSpPr>
              <a:xfrm>
                <a:off x="6671611" y="2384061"/>
                <a:ext cx="787019" cy="829038"/>
                <a:chOff x="5688634" y="4009939"/>
                <a:chExt cx="787019" cy="829038"/>
              </a:xfrm>
            </p:grpSpPr>
            <p:sp>
              <p:nvSpPr>
                <p:cNvPr id="10" name="Rectangle 12"/>
                <p:cNvSpPr>
                  <a:spLocks noChangeArrowheads="1"/>
                </p:cNvSpPr>
                <p:nvPr/>
              </p:nvSpPr>
              <p:spPr bwMode="auto">
                <a:xfrm>
                  <a:off x="5688634" y="4314915"/>
                  <a:ext cx="787019" cy="158359"/>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Rectangle 11"/>
                <p:cNvSpPr>
                  <a:spLocks noChangeArrowheads="1"/>
                </p:cNvSpPr>
                <p:nvPr/>
              </p:nvSpPr>
              <p:spPr bwMode="auto">
                <a:xfrm>
                  <a:off x="5688634" y="4154875"/>
                  <a:ext cx="787019" cy="22245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Oval 13"/>
                <p:cNvSpPr>
                  <a:spLocks noChangeArrowheads="1"/>
                </p:cNvSpPr>
                <p:nvPr/>
              </p:nvSpPr>
              <p:spPr bwMode="auto">
                <a:xfrm>
                  <a:off x="5688634" y="4009939"/>
                  <a:ext cx="787019" cy="293236"/>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42" name="Gerade Verbindung 41"/>
          <p:cNvCxnSpPr/>
          <p:nvPr/>
        </p:nvCxnSpPr>
        <p:spPr>
          <a:xfrm flipH="1">
            <a:off x="5149306" y="2238246"/>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flipH="1">
            <a:off x="5149306" y="3597901"/>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flipH="1">
            <a:off x="5149306" y="5150476"/>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5" name="Gerade Verbindung 44"/>
          <p:cNvCxnSpPr/>
          <p:nvPr/>
        </p:nvCxnSpPr>
        <p:spPr>
          <a:xfrm>
            <a:off x="2678151" y="4017001"/>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2678151" y="4995800"/>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7" name="Gerade Verbindung 46"/>
          <p:cNvCxnSpPr/>
          <p:nvPr/>
        </p:nvCxnSpPr>
        <p:spPr>
          <a:xfrm>
            <a:off x="2678151" y="2707299"/>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48" name="Ellipse 47"/>
          <p:cNvSpPr/>
          <p:nvPr/>
        </p:nvSpPr>
        <p:spPr>
          <a:xfrm>
            <a:off x="6024012" y="1855583"/>
            <a:ext cx="775878" cy="7758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latin typeface="Bebas Neue" panose="020B0506020202020201" pitchFamily="34" charset="0"/>
              </a:rPr>
              <a:t>15%</a:t>
            </a:r>
          </a:p>
        </p:txBody>
      </p:sp>
      <p:sp>
        <p:nvSpPr>
          <p:cNvPr id="49" name="Rechteck 48"/>
          <p:cNvSpPr/>
          <p:nvPr/>
        </p:nvSpPr>
        <p:spPr>
          <a:xfrm>
            <a:off x="6799891" y="1805956"/>
            <a:ext cx="1940884"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50" name="Rechteck 49"/>
          <p:cNvSpPr/>
          <p:nvPr/>
        </p:nvSpPr>
        <p:spPr>
          <a:xfrm>
            <a:off x="6799891" y="3160336"/>
            <a:ext cx="1948109"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51" name="Rechteck 50"/>
          <p:cNvSpPr/>
          <p:nvPr/>
        </p:nvSpPr>
        <p:spPr>
          <a:xfrm>
            <a:off x="6799891" y="4720977"/>
            <a:ext cx="1948109"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52" name="Rechteck 51"/>
          <p:cNvSpPr/>
          <p:nvPr/>
        </p:nvSpPr>
        <p:spPr>
          <a:xfrm>
            <a:off x="396000" y="4569035"/>
            <a:ext cx="1894212"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53" name="Rechteck 52"/>
          <p:cNvSpPr/>
          <p:nvPr/>
        </p:nvSpPr>
        <p:spPr>
          <a:xfrm>
            <a:off x="396000" y="3588376"/>
            <a:ext cx="1894212"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54" name="Rechteck 53"/>
          <p:cNvSpPr/>
          <p:nvPr/>
        </p:nvSpPr>
        <p:spPr>
          <a:xfrm>
            <a:off x="396000" y="2269734"/>
            <a:ext cx="1894212"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55" name="Ellipse 54"/>
          <p:cNvSpPr/>
          <p:nvPr/>
        </p:nvSpPr>
        <p:spPr>
          <a:xfrm>
            <a:off x="6024012" y="3200438"/>
            <a:ext cx="775878" cy="775876"/>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latin typeface="Bebas Neue" panose="020B0506020202020201" pitchFamily="34" charset="0"/>
              </a:rPr>
              <a:t>70%</a:t>
            </a:r>
          </a:p>
        </p:txBody>
      </p:sp>
      <p:sp>
        <p:nvSpPr>
          <p:cNvPr id="56" name="Ellipse 55"/>
          <p:cNvSpPr/>
          <p:nvPr/>
        </p:nvSpPr>
        <p:spPr>
          <a:xfrm>
            <a:off x="6024012" y="4770604"/>
            <a:ext cx="775878" cy="775876"/>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latin typeface="Bebas Neue" panose="020B0506020202020201" pitchFamily="34" charset="0"/>
              </a:rPr>
              <a:t>15%</a:t>
            </a:r>
          </a:p>
        </p:txBody>
      </p:sp>
      <p:sp>
        <p:nvSpPr>
          <p:cNvPr id="57" name="Ellipse 56"/>
          <p:cNvSpPr/>
          <p:nvPr/>
        </p:nvSpPr>
        <p:spPr>
          <a:xfrm>
            <a:off x="2290212" y="4600305"/>
            <a:ext cx="775878" cy="77587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latin typeface="Bebas Neue" panose="020B0506020202020201" pitchFamily="34" charset="0"/>
              </a:rPr>
              <a:t>25%</a:t>
            </a:r>
          </a:p>
        </p:txBody>
      </p:sp>
      <p:sp>
        <p:nvSpPr>
          <p:cNvPr id="58" name="Ellipse 57"/>
          <p:cNvSpPr/>
          <p:nvPr/>
        </p:nvSpPr>
        <p:spPr>
          <a:xfrm>
            <a:off x="2290212" y="3629063"/>
            <a:ext cx="775878" cy="77587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latin typeface="Bebas Neue" panose="020B0506020202020201" pitchFamily="34" charset="0"/>
              </a:rPr>
              <a:t>15%</a:t>
            </a:r>
          </a:p>
        </p:txBody>
      </p:sp>
      <p:sp>
        <p:nvSpPr>
          <p:cNvPr id="59" name="Ellipse 58"/>
          <p:cNvSpPr/>
          <p:nvPr/>
        </p:nvSpPr>
        <p:spPr>
          <a:xfrm>
            <a:off x="2290212" y="2319361"/>
            <a:ext cx="775878" cy="77587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latin typeface="Bebas Neue" panose="020B0506020202020201" pitchFamily="34" charset="0"/>
              </a:rPr>
              <a:t>60%</a:t>
            </a:r>
          </a:p>
        </p:txBody>
      </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hteck 42"/>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000" y="3541332"/>
            <a:ext cx="4073338" cy="22705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nSpc>
                <a:spcPct val="80000"/>
              </a:lnSpc>
              <a:spcAft>
                <a:spcPts val="1000"/>
              </a:spcAft>
            </a:pPr>
            <a:r>
              <a:rPr lang="en-US" sz="3200" dirty="0" smtClean="0">
                <a:solidFill>
                  <a:schemeClr val="bg1"/>
                </a:solidFill>
                <a:latin typeface="Bebas Neue" panose="020B0506020202020201" pitchFamily="34" charset="0"/>
              </a:rPr>
              <a:t>DESCRIPTION TEXT</a:t>
            </a:r>
            <a:br>
              <a:rPr lang="en-US" sz="3200" dirty="0" smtClean="0">
                <a:solidFill>
                  <a:schemeClr val="bg1"/>
                </a:solidFill>
                <a:latin typeface="Bebas Neue" panose="020B0506020202020201" pitchFamily="34" charset="0"/>
              </a:rPr>
            </a:br>
            <a:r>
              <a:rPr lang="en-US" sz="3200" dirty="0" smtClean="0">
                <a:solidFill>
                  <a:schemeClr val="bg1"/>
                </a:solidFill>
                <a:latin typeface="Bebas Neue" panose="020B0506020202020201" pitchFamily="34" charset="0"/>
              </a:rPr>
              <a:t>This text can be </a:t>
            </a:r>
            <a:br>
              <a:rPr lang="en-US" sz="3200" dirty="0" smtClean="0">
                <a:solidFill>
                  <a:schemeClr val="bg1"/>
                </a:solidFill>
                <a:latin typeface="Bebas Neue" panose="020B0506020202020201" pitchFamily="34" charset="0"/>
              </a:rPr>
            </a:br>
            <a:r>
              <a:rPr lang="en-US" sz="3200" dirty="0" smtClean="0">
                <a:solidFill>
                  <a:schemeClr val="bg1"/>
                </a:solidFill>
                <a:latin typeface="Bebas Neue" panose="020B0506020202020201" pitchFamily="34" charset="0"/>
              </a:rPr>
              <a:t>replaced with </a:t>
            </a:r>
            <a:br>
              <a:rPr lang="en-US" sz="3200" dirty="0" smtClean="0">
                <a:solidFill>
                  <a:schemeClr val="bg1"/>
                </a:solidFill>
                <a:latin typeface="Bebas Neue" panose="020B0506020202020201" pitchFamily="34" charset="0"/>
              </a:rPr>
            </a:br>
            <a:r>
              <a:rPr lang="en-US" sz="3200" dirty="0" smtClean="0">
                <a:solidFill>
                  <a:schemeClr val="bg1"/>
                </a:solidFill>
                <a:latin typeface="Bebas Neue" panose="020B0506020202020201" pitchFamily="34" charset="0"/>
              </a:rPr>
              <a:t>your own text. </a:t>
            </a:r>
            <a:endParaRPr lang="en-US" sz="3200" dirty="0">
              <a:solidFill>
                <a:schemeClr val="bg1"/>
              </a:solidFill>
              <a:latin typeface="Bebas Neue" panose="020B0506020202020201" pitchFamily="34" charset="0"/>
            </a:endParaRPr>
          </a:p>
        </p:txBody>
      </p:sp>
      <p:grpSp>
        <p:nvGrpSpPr>
          <p:cNvPr id="4" name="Gruppieren 3"/>
          <p:cNvGrpSpPr/>
          <p:nvPr/>
        </p:nvGrpSpPr>
        <p:grpSpPr bwMode="gray">
          <a:xfrm>
            <a:off x="2951256" y="3006871"/>
            <a:ext cx="975148" cy="2822429"/>
            <a:chOff x="6212680" y="3006871"/>
            <a:chExt cx="975148" cy="2822429"/>
          </a:xfrm>
        </p:grpSpPr>
        <p:grpSp>
          <p:nvGrpSpPr>
            <p:cNvPr id="5" name="Gruppieren 4"/>
            <p:cNvGrpSpPr/>
            <p:nvPr/>
          </p:nvGrpSpPr>
          <p:grpSpPr bwMode="gray">
            <a:xfrm>
              <a:off x="6212680" y="4730502"/>
              <a:ext cx="975148" cy="1098798"/>
              <a:chOff x="5688634" y="3952163"/>
              <a:chExt cx="787019" cy="886814"/>
            </a:xfrm>
          </p:grpSpPr>
          <p:sp>
            <p:nvSpPr>
              <p:cNvPr id="11"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2"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6" name="Gruppieren 5"/>
            <p:cNvGrpSpPr/>
            <p:nvPr/>
          </p:nvGrpSpPr>
          <p:grpSpPr bwMode="gray">
            <a:xfrm>
              <a:off x="6212680" y="3006871"/>
              <a:ext cx="975148" cy="2499589"/>
              <a:chOff x="5688634" y="2821616"/>
              <a:chExt cx="787019" cy="2017361"/>
            </a:xfrm>
          </p:grpSpPr>
          <p:sp>
            <p:nvSpPr>
              <p:cNvPr id="7" name="Rectangle 12"/>
              <p:cNvSpPr>
                <a:spLocks noChangeArrowheads="1"/>
              </p:cNvSpPr>
              <p:nvPr/>
            </p:nvSpPr>
            <p:spPr bwMode="gray">
              <a:xfrm>
                <a:off x="5688634" y="3189006"/>
                <a:ext cx="787019" cy="1284267"/>
              </a:xfrm>
              <a:prstGeom prst="rect">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 name="Rectangle 11"/>
              <p:cNvSpPr>
                <a:spLocks noChangeArrowheads="1"/>
              </p:cNvSpPr>
              <p:nvPr/>
            </p:nvSpPr>
            <p:spPr bwMode="gray">
              <a:xfrm>
                <a:off x="5688634" y="2966552"/>
                <a:ext cx="787019" cy="222455"/>
              </a:xfrm>
              <a:prstGeom prst="rect">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 name="Oval 13"/>
              <p:cNvSpPr>
                <a:spLocks noChangeArrowheads="1"/>
              </p:cNvSpPr>
              <p:nvPr/>
            </p:nvSpPr>
            <p:spPr bwMode="gray">
              <a:xfrm>
                <a:off x="5688634" y="2821616"/>
                <a:ext cx="787019" cy="293236"/>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0"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13" name="Rechteck 12"/>
          <p:cNvSpPr/>
          <p:nvPr/>
        </p:nvSpPr>
        <p:spPr bwMode="gray">
          <a:xfrm>
            <a:off x="2951256" y="3841728"/>
            <a:ext cx="975148" cy="16647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0" tIns="0" rIns="0" bIns="324000" rtlCol="0" anchor="ctr" anchorCtr="0"/>
          <a:lstStyle/>
          <a:p>
            <a:pPr>
              <a:lnSpc>
                <a:spcPct val="90000"/>
              </a:lnSpc>
              <a:spcAft>
                <a:spcPts val="1000"/>
              </a:spcAft>
            </a:pPr>
            <a:r>
              <a:rPr lang="en-US" sz="2000" dirty="0" smtClean="0">
                <a:solidFill>
                  <a:schemeClr val="bg1"/>
                </a:solidFill>
                <a:latin typeface="Bebas Neue" panose="020B0506020202020201" pitchFamily="34" charset="0"/>
              </a:rPr>
              <a:t>Placeholder</a:t>
            </a:r>
            <a:endParaRPr lang="en-US" dirty="0">
              <a:solidFill>
                <a:schemeClr val="bg1"/>
              </a:solidFill>
              <a:latin typeface="Bebas Neue" panose="020B0506020202020201" pitchFamily="34" charset="0"/>
            </a:endParaRPr>
          </a:p>
        </p:txBody>
      </p:sp>
      <p:grpSp>
        <p:nvGrpSpPr>
          <p:cNvPr id="14" name="Gruppieren 13"/>
          <p:cNvGrpSpPr/>
          <p:nvPr/>
        </p:nvGrpSpPr>
        <p:grpSpPr bwMode="gray">
          <a:xfrm>
            <a:off x="4094256" y="2343930"/>
            <a:ext cx="975148" cy="3485370"/>
            <a:chOff x="6212680" y="2343930"/>
            <a:chExt cx="975148" cy="3485370"/>
          </a:xfrm>
        </p:grpSpPr>
        <p:grpSp>
          <p:nvGrpSpPr>
            <p:cNvPr id="15" name="Gruppieren 14"/>
            <p:cNvGrpSpPr/>
            <p:nvPr/>
          </p:nvGrpSpPr>
          <p:grpSpPr bwMode="gray">
            <a:xfrm>
              <a:off x="6212680" y="4730502"/>
              <a:ext cx="975148" cy="1098798"/>
              <a:chOff x="5688634" y="3952163"/>
              <a:chExt cx="787019" cy="886814"/>
            </a:xfrm>
          </p:grpSpPr>
          <p:sp>
            <p:nvSpPr>
              <p:cNvPr id="21"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22"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grpSp>
        <p:grpSp>
          <p:nvGrpSpPr>
            <p:cNvPr id="16" name="Gruppieren 15"/>
            <p:cNvGrpSpPr/>
            <p:nvPr/>
          </p:nvGrpSpPr>
          <p:grpSpPr bwMode="gray">
            <a:xfrm>
              <a:off x="6212680" y="2343930"/>
              <a:ext cx="975148" cy="3162529"/>
              <a:chOff x="5688634" y="2286572"/>
              <a:chExt cx="787019" cy="2552405"/>
            </a:xfrm>
          </p:grpSpPr>
          <p:sp>
            <p:nvSpPr>
              <p:cNvPr id="17" name="Rectangle 12"/>
              <p:cNvSpPr>
                <a:spLocks noChangeArrowheads="1"/>
              </p:cNvSpPr>
              <p:nvPr/>
            </p:nvSpPr>
            <p:spPr bwMode="gray">
              <a:xfrm>
                <a:off x="5688634" y="2653964"/>
                <a:ext cx="787019" cy="1819309"/>
              </a:xfrm>
              <a:prstGeom prst="rect">
                <a:avLst/>
              </a:pr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18" name="Rectangle 11"/>
              <p:cNvSpPr>
                <a:spLocks noChangeArrowheads="1"/>
              </p:cNvSpPr>
              <p:nvPr/>
            </p:nvSpPr>
            <p:spPr bwMode="gray">
              <a:xfrm>
                <a:off x="5688634" y="2431509"/>
                <a:ext cx="787019" cy="222455"/>
              </a:xfrm>
              <a:prstGeom prst="rect">
                <a:avLst/>
              </a:pr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19" name="Oval 13"/>
              <p:cNvSpPr>
                <a:spLocks noChangeArrowheads="1"/>
              </p:cNvSpPr>
              <p:nvPr/>
            </p:nvSpPr>
            <p:spPr bwMode="gray">
              <a:xfrm>
                <a:off x="5688634" y="2286572"/>
                <a:ext cx="787019" cy="293236"/>
              </a:xfrm>
              <a:prstGeom prst="ellipse">
                <a:avLst/>
              </a:prstGeom>
              <a:solidFill>
                <a:schemeClr val="accent3">
                  <a:lumMod val="7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20"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grpSp>
      </p:grpSp>
      <p:grpSp>
        <p:nvGrpSpPr>
          <p:cNvPr id="23" name="Gruppieren 22"/>
          <p:cNvGrpSpPr/>
          <p:nvPr/>
        </p:nvGrpSpPr>
        <p:grpSpPr bwMode="gray">
          <a:xfrm>
            <a:off x="5237256" y="3386518"/>
            <a:ext cx="975148" cy="2442782"/>
            <a:chOff x="6212680" y="3386518"/>
            <a:chExt cx="975148" cy="2442782"/>
          </a:xfrm>
        </p:grpSpPr>
        <p:grpSp>
          <p:nvGrpSpPr>
            <p:cNvPr id="24" name="Gruppieren 23"/>
            <p:cNvGrpSpPr/>
            <p:nvPr/>
          </p:nvGrpSpPr>
          <p:grpSpPr bwMode="gray">
            <a:xfrm>
              <a:off x="6212680" y="4730502"/>
              <a:ext cx="975148" cy="1098798"/>
              <a:chOff x="5688634" y="3952163"/>
              <a:chExt cx="787019" cy="886814"/>
            </a:xfrm>
          </p:grpSpPr>
          <p:sp>
            <p:nvSpPr>
              <p:cNvPr id="30"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1"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25" name="Gruppieren 24"/>
            <p:cNvGrpSpPr/>
            <p:nvPr/>
          </p:nvGrpSpPr>
          <p:grpSpPr bwMode="gray">
            <a:xfrm>
              <a:off x="6212680" y="3386518"/>
              <a:ext cx="975148" cy="2119941"/>
              <a:chOff x="5688634" y="3128021"/>
              <a:chExt cx="787019" cy="1710956"/>
            </a:xfrm>
          </p:grpSpPr>
          <p:sp>
            <p:nvSpPr>
              <p:cNvPr id="26" name="Rectangle 12"/>
              <p:cNvSpPr>
                <a:spLocks noChangeArrowheads="1"/>
              </p:cNvSpPr>
              <p:nvPr/>
            </p:nvSpPr>
            <p:spPr bwMode="gray">
              <a:xfrm>
                <a:off x="5688634" y="3274639"/>
                <a:ext cx="787019" cy="1284267"/>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7" name="Rectangle 11"/>
              <p:cNvSpPr>
                <a:spLocks noChangeArrowheads="1"/>
              </p:cNvSpPr>
              <p:nvPr/>
            </p:nvSpPr>
            <p:spPr bwMode="gray">
              <a:xfrm>
                <a:off x="5688634" y="3272957"/>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8" name="Oval 13"/>
              <p:cNvSpPr>
                <a:spLocks noChangeArrowheads="1"/>
              </p:cNvSpPr>
              <p:nvPr/>
            </p:nvSpPr>
            <p:spPr bwMode="gray">
              <a:xfrm>
                <a:off x="5688634" y="3128021"/>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9"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32" name="Rechteck 31"/>
          <p:cNvSpPr/>
          <p:nvPr/>
        </p:nvSpPr>
        <p:spPr bwMode="gray">
          <a:xfrm>
            <a:off x="4090344" y="3370202"/>
            <a:ext cx="975148" cy="21362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0" tIns="0" rIns="0" bIns="324000" rtlCol="0" anchor="ctr" anchorCtr="0"/>
          <a:lstStyle/>
          <a:p>
            <a:pPr>
              <a:lnSpc>
                <a:spcPct val="90000"/>
              </a:lnSpc>
              <a:spcAft>
                <a:spcPts val="1000"/>
              </a:spcAft>
            </a:pPr>
            <a:r>
              <a:rPr lang="en-US" sz="2000" dirty="0" smtClean="0">
                <a:solidFill>
                  <a:schemeClr val="bg1"/>
                </a:solidFill>
                <a:latin typeface="Bebas Neue" panose="020B0506020202020201" pitchFamily="34" charset="0"/>
              </a:rPr>
              <a:t>Placeholder</a:t>
            </a:r>
            <a:endParaRPr lang="en-US" dirty="0">
              <a:solidFill>
                <a:schemeClr val="bg1"/>
              </a:solidFill>
              <a:latin typeface="Bebas Neue" panose="020B0506020202020201" pitchFamily="34" charset="0"/>
            </a:endParaRPr>
          </a:p>
        </p:txBody>
      </p:sp>
      <p:sp>
        <p:nvSpPr>
          <p:cNvPr id="33" name="Rechteck 32"/>
          <p:cNvSpPr/>
          <p:nvPr/>
        </p:nvSpPr>
        <p:spPr bwMode="gray">
          <a:xfrm>
            <a:off x="5237256" y="3370202"/>
            <a:ext cx="975148" cy="21362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0" tIns="0" rIns="0" bIns="324000" rtlCol="0" anchor="ctr" anchorCtr="0"/>
          <a:lstStyle/>
          <a:p>
            <a:pPr>
              <a:lnSpc>
                <a:spcPct val="90000"/>
              </a:lnSpc>
              <a:spcAft>
                <a:spcPts val="1000"/>
              </a:spcAft>
            </a:pPr>
            <a:r>
              <a:rPr lang="en-US" sz="2000" dirty="0" smtClean="0">
                <a:solidFill>
                  <a:schemeClr val="bg1"/>
                </a:solidFill>
                <a:latin typeface="Bebas Neue" panose="020B0506020202020201" pitchFamily="34" charset="0"/>
              </a:rPr>
              <a:t>Placeholder</a:t>
            </a:r>
            <a:endParaRPr lang="en-US" dirty="0">
              <a:solidFill>
                <a:schemeClr val="bg1"/>
              </a:solidFill>
              <a:latin typeface="Bebas Neue" panose="020B0506020202020201" pitchFamily="34" charset="0"/>
            </a:endParaRPr>
          </a:p>
        </p:txBody>
      </p:sp>
      <p:sp>
        <p:nvSpPr>
          <p:cNvPr id="34" name="Freihandform 33"/>
          <p:cNvSpPr/>
          <p:nvPr/>
        </p:nvSpPr>
        <p:spPr bwMode="gray">
          <a:xfrm flipH="1">
            <a:off x="2787587" y="2306597"/>
            <a:ext cx="651241" cy="879855"/>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35" name="Rechteck 34"/>
          <p:cNvSpPr/>
          <p:nvPr/>
        </p:nvSpPr>
        <p:spPr bwMode="gray">
          <a:xfrm>
            <a:off x="396000" y="1778001"/>
            <a:ext cx="130400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be replaced with your own text. </a:t>
            </a:r>
            <a:endParaRPr lang="en-US" sz="1400" dirty="0">
              <a:solidFill>
                <a:schemeClr val="bg1"/>
              </a:solidFill>
            </a:endParaRPr>
          </a:p>
        </p:txBody>
      </p:sp>
      <p:sp>
        <p:nvSpPr>
          <p:cNvPr id="36" name="Rechteck 35"/>
          <p:cNvSpPr/>
          <p:nvPr/>
        </p:nvSpPr>
        <p:spPr bwMode="gray">
          <a:xfrm>
            <a:off x="1700004" y="1778001"/>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6">
                    <a:lumMod val="60000"/>
                    <a:lumOff val="40000"/>
                  </a:schemeClr>
                </a:solidFill>
                <a:latin typeface="Bebas Neue" panose="020B0506020202020201" pitchFamily="34" charset="0"/>
              </a:rPr>
              <a:t>69%</a:t>
            </a:r>
            <a:endParaRPr lang="en-US" sz="4000" dirty="0">
              <a:solidFill>
                <a:schemeClr val="accent6">
                  <a:lumMod val="60000"/>
                  <a:lumOff val="40000"/>
                </a:schemeClr>
              </a:solidFill>
              <a:latin typeface="Bebas Neue" panose="020B0506020202020201" pitchFamily="34" charset="0"/>
            </a:endParaRPr>
          </a:p>
        </p:txBody>
      </p:sp>
      <p:sp>
        <p:nvSpPr>
          <p:cNvPr id="37" name="Freihandform 36"/>
          <p:cNvSpPr/>
          <p:nvPr/>
        </p:nvSpPr>
        <p:spPr bwMode="gray">
          <a:xfrm>
            <a:off x="5724830" y="3324267"/>
            <a:ext cx="800257" cy="217064"/>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38" name="Rechteck 37"/>
          <p:cNvSpPr/>
          <p:nvPr/>
        </p:nvSpPr>
        <p:spPr bwMode="gray">
          <a:xfrm>
            <a:off x="7439487" y="2810415"/>
            <a:ext cx="130851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a:t>
            </a:r>
            <a:endParaRPr lang="en-US" sz="1400" dirty="0">
              <a:solidFill>
                <a:schemeClr val="bg1"/>
              </a:solidFill>
            </a:endParaRPr>
          </a:p>
        </p:txBody>
      </p:sp>
      <p:sp>
        <p:nvSpPr>
          <p:cNvPr id="39" name="Rechteck 38"/>
          <p:cNvSpPr/>
          <p:nvPr/>
        </p:nvSpPr>
        <p:spPr bwMode="gray">
          <a:xfrm>
            <a:off x="6525087" y="2810415"/>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6"/>
                </a:solidFill>
                <a:latin typeface="Bebas Neue" panose="020B0506020202020201" pitchFamily="34" charset="0"/>
              </a:rPr>
              <a:t>53%</a:t>
            </a:r>
            <a:endParaRPr lang="en-US" sz="4000" dirty="0">
              <a:solidFill>
                <a:schemeClr val="accent6"/>
              </a:solidFill>
              <a:latin typeface="Bebas Neue" panose="020B0506020202020201" pitchFamily="34" charset="0"/>
            </a:endParaRPr>
          </a:p>
        </p:txBody>
      </p:sp>
      <p:sp>
        <p:nvSpPr>
          <p:cNvPr id="40" name="Freihandform 39"/>
          <p:cNvSpPr/>
          <p:nvPr/>
        </p:nvSpPr>
        <p:spPr bwMode="gray">
          <a:xfrm>
            <a:off x="4577918" y="2058902"/>
            <a:ext cx="1050525" cy="434131"/>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41" name="Rechteck 40"/>
          <p:cNvSpPr/>
          <p:nvPr/>
        </p:nvSpPr>
        <p:spPr bwMode="gray">
          <a:xfrm>
            <a:off x="6525087" y="1534869"/>
            <a:ext cx="236633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42" name="Rechteck 41"/>
          <p:cNvSpPr/>
          <p:nvPr/>
        </p:nvSpPr>
        <p:spPr bwMode="gray">
          <a:xfrm>
            <a:off x="5628443" y="1534869"/>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3"/>
                </a:solidFill>
                <a:latin typeface="Bebas Neue" panose="020B0506020202020201" pitchFamily="34" charset="0"/>
              </a:rPr>
              <a:t>81%</a:t>
            </a:r>
            <a:endParaRPr lang="en-US" sz="4000" dirty="0">
              <a:solidFill>
                <a:schemeClr val="accent3"/>
              </a:solidFill>
              <a:latin typeface="Bebas Neue" panose="020B0506020202020201" pitchFamily="34" charset="0"/>
            </a:endParaRPr>
          </a:p>
        </p:txBody>
      </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4" name="Gruppieren 3"/>
          <p:cNvGrpSpPr/>
          <p:nvPr/>
        </p:nvGrpSpPr>
        <p:grpSpPr>
          <a:xfrm>
            <a:off x="0" y="2045268"/>
            <a:ext cx="9144000" cy="2802958"/>
            <a:chOff x="405442" y="1164605"/>
            <a:chExt cx="11395494" cy="3493121"/>
          </a:xfrm>
        </p:grpSpPr>
        <p:cxnSp>
          <p:nvCxnSpPr>
            <p:cNvPr id="31" name="Gerade Verbindung 30"/>
            <p:cNvCxnSpPr/>
            <p:nvPr/>
          </p:nvCxnSpPr>
          <p:spPr>
            <a:xfrm>
              <a:off x="590550" y="4398711"/>
              <a:ext cx="11007725"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32" name="Diagramm 31"/>
            <p:cNvGraphicFramePr/>
            <p:nvPr>
              <p:extLst>
                <p:ext uri="{D42A27DB-BD31-4B8C-83A1-F6EECF244321}">
                  <p14:modId xmlns:p14="http://schemas.microsoft.com/office/powerpoint/2010/main" val="1668084848"/>
                </p:ext>
              </p:extLst>
            </p:nvPr>
          </p:nvGraphicFramePr>
          <p:xfrm>
            <a:off x="405442" y="1512000"/>
            <a:ext cx="11395494" cy="3145726"/>
          </p:xfrm>
          <a:graphic>
            <a:graphicData uri="http://schemas.openxmlformats.org/drawingml/2006/chart">
              <c:chart xmlns:c="http://schemas.openxmlformats.org/drawingml/2006/chart" xmlns:r="http://schemas.openxmlformats.org/officeDocument/2006/relationships" r:id="rId2"/>
            </a:graphicData>
          </a:graphic>
        </p:graphicFrame>
        <p:sp>
          <p:nvSpPr>
            <p:cNvPr id="33" name="Freeform 6"/>
            <p:cNvSpPr>
              <a:spLocks/>
            </p:cNvSpPr>
            <p:nvPr/>
          </p:nvSpPr>
          <p:spPr bwMode="auto">
            <a:xfrm>
              <a:off x="6361392" y="248627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tx2"/>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2.000€</a:t>
              </a:r>
              <a:endParaRPr lang="en-US" sz="1600" dirty="0"/>
            </a:p>
          </p:txBody>
        </p:sp>
        <p:sp>
          <p:nvSpPr>
            <p:cNvPr id="34" name="Freeform 6"/>
            <p:cNvSpPr>
              <a:spLocks/>
            </p:cNvSpPr>
            <p:nvPr/>
          </p:nvSpPr>
          <p:spPr bwMode="auto">
            <a:xfrm>
              <a:off x="9858958" y="1164605"/>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6"/>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18.000€</a:t>
              </a:r>
              <a:endParaRPr lang="en-US" sz="1600" dirty="0"/>
            </a:p>
          </p:txBody>
        </p:sp>
        <p:sp>
          <p:nvSpPr>
            <p:cNvPr id="35" name="Freeform 6"/>
            <p:cNvSpPr>
              <a:spLocks/>
            </p:cNvSpPr>
            <p:nvPr/>
          </p:nvSpPr>
          <p:spPr bwMode="auto">
            <a:xfrm>
              <a:off x="1545538" y="1872534"/>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lumMod val="75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10.000€</a:t>
              </a:r>
              <a:endParaRPr lang="en-US" sz="1600" dirty="0"/>
            </a:p>
          </p:txBody>
        </p:sp>
        <p:cxnSp>
          <p:nvCxnSpPr>
            <p:cNvPr id="36" name="Gerade Verbindung 35"/>
            <p:cNvCxnSpPr/>
            <p:nvPr/>
          </p:nvCxnSpPr>
          <p:spPr>
            <a:xfrm>
              <a:off x="590550" y="4398711"/>
              <a:ext cx="11007725"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p:cNvSpPr>
            <a:spLocks noGrp="1"/>
          </p:cNvSpPr>
          <p:nvPr>
            <p:ph type="title"/>
          </p:nvPr>
        </p:nvSpPr>
        <p:spPr/>
        <p:txBody>
          <a:bodyPr/>
          <a:lstStyle/>
          <a:p>
            <a:r>
              <a:rPr lang="en-US" dirty="0"/>
              <a:t>Infographics – Diagrams </a:t>
            </a:r>
          </a:p>
        </p:txBody>
      </p:sp>
      <p:cxnSp>
        <p:nvCxnSpPr>
          <p:cNvPr id="26" name="Gerade Verbindung 25"/>
          <p:cNvCxnSpPr/>
          <p:nvPr/>
        </p:nvCxnSpPr>
        <p:spPr bwMode="gray">
          <a:xfrm>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7" name="Gruppieren 26"/>
          <p:cNvGrpSpPr/>
          <p:nvPr/>
        </p:nvGrpSpPr>
        <p:grpSpPr>
          <a:xfrm>
            <a:off x="396000" y="5093993"/>
            <a:ext cx="8344139" cy="711495"/>
            <a:chOff x="396000" y="5093993"/>
            <a:chExt cx="8344139" cy="711495"/>
          </a:xfrm>
        </p:grpSpPr>
        <p:sp>
          <p:nvSpPr>
            <p:cNvPr id="28"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solidFill>
                    <a:schemeClr val="accent1"/>
                  </a:solidFill>
                  <a:latin typeface="Bebas Neue" panose="020B0506020202020201" pitchFamily="34" charset="0"/>
                </a:rPr>
                <a:t>If you don’t want to use the style and size of the fonts as used in this placeholder it is possible to replace it by selecting different options.</a:t>
              </a:r>
            </a:p>
          </p:txBody>
        </p:sp>
        <p:sp>
          <p:nvSpPr>
            <p:cNvPr id="29"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t>If you don’t want to use the style and size of the fonts as used in this placeholder it is possible to replace it by selecting different options. </a:t>
              </a:r>
            </a:p>
          </p:txBody>
        </p:sp>
        <p:cxnSp>
          <p:nvCxnSpPr>
            <p:cNvPr id="30" name="Gerade Verbindung 29"/>
            <p:cNvCxnSpPr/>
            <p:nvPr/>
          </p:nvCxnSpPr>
          <p:spPr bwMode="gray">
            <a:xfrm>
              <a:off x="4569552" y="5093993"/>
              <a:ext cx="0" cy="711495"/>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grpSp>
        <p:nvGrpSpPr>
          <p:cNvPr id="16"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7" name="Rechteck 1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8" name="Gruppieren 17"/>
            <p:cNvGrpSpPr/>
            <p:nvPr/>
          </p:nvGrpSpPr>
          <p:grpSpPr bwMode="gray">
            <a:xfrm>
              <a:off x="9144000" y="569121"/>
              <a:ext cx="297657" cy="962022"/>
              <a:chOff x="9144000" y="569121"/>
              <a:chExt cx="297657" cy="962022"/>
            </a:xfrm>
          </p:grpSpPr>
          <p:cxnSp>
            <p:nvCxnSpPr>
              <p:cNvPr id="19" name="Gerade Verbindung 18"/>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0" name="Gerade Verbindung 19"/>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1" name="Gerade Verbindung 20"/>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729539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hteck 84"/>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bwMode="gray">
          <a:xfrm>
            <a:off x="3285257" y="2553752"/>
            <a:ext cx="975148" cy="2822429"/>
            <a:chOff x="6212680" y="3006871"/>
            <a:chExt cx="975148" cy="2822429"/>
          </a:xfrm>
        </p:grpSpPr>
        <p:grpSp>
          <p:nvGrpSpPr>
            <p:cNvPr id="4" name="Gruppieren 3"/>
            <p:cNvGrpSpPr/>
            <p:nvPr/>
          </p:nvGrpSpPr>
          <p:grpSpPr bwMode="gray">
            <a:xfrm>
              <a:off x="6212680" y="4730502"/>
              <a:ext cx="975148" cy="1098798"/>
              <a:chOff x="5688634" y="3952163"/>
              <a:chExt cx="787019" cy="886814"/>
            </a:xfrm>
          </p:grpSpPr>
          <p:sp>
            <p:nvSpPr>
              <p:cNvPr id="10"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1"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5" name="Gruppieren 4"/>
            <p:cNvGrpSpPr/>
            <p:nvPr/>
          </p:nvGrpSpPr>
          <p:grpSpPr bwMode="gray">
            <a:xfrm>
              <a:off x="6212680" y="3006871"/>
              <a:ext cx="975148" cy="2499589"/>
              <a:chOff x="5688634" y="2821616"/>
              <a:chExt cx="787019" cy="2017361"/>
            </a:xfrm>
          </p:grpSpPr>
          <p:sp>
            <p:nvSpPr>
              <p:cNvPr id="6" name="Rectangle 12"/>
              <p:cNvSpPr>
                <a:spLocks noChangeArrowheads="1"/>
              </p:cNvSpPr>
              <p:nvPr/>
            </p:nvSpPr>
            <p:spPr bwMode="gray">
              <a:xfrm>
                <a:off x="5688634" y="3189006"/>
                <a:ext cx="787019" cy="1284267"/>
              </a:xfrm>
              <a:prstGeom prst="rect">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7" name="Rectangle 11"/>
              <p:cNvSpPr>
                <a:spLocks noChangeArrowheads="1"/>
              </p:cNvSpPr>
              <p:nvPr/>
            </p:nvSpPr>
            <p:spPr bwMode="gray">
              <a:xfrm>
                <a:off x="5688634" y="2966552"/>
                <a:ext cx="787019" cy="222455"/>
              </a:xfrm>
              <a:prstGeom prst="rect">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8" name="Oval 13"/>
              <p:cNvSpPr>
                <a:spLocks noChangeArrowheads="1"/>
              </p:cNvSpPr>
              <p:nvPr/>
            </p:nvSpPr>
            <p:spPr bwMode="gray">
              <a:xfrm>
                <a:off x="5688634" y="2821616"/>
                <a:ext cx="787019" cy="293236"/>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9"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grpSp>
        <p:nvGrpSpPr>
          <p:cNvPr id="12" name="Gruppieren 11"/>
          <p:cNvGrpSpPr/>
          <p:nvPr/>
        </p:nvGrpSpPr>
        <p:grpSpPr bwMode="gray">
          <a:xfrm>
            <a:off x="4742907" y="2933399"/>
            <a:ext cx="975148" cy="2442782"/>
            <a:chOff x="6212680" y="3386518"/>
            <a:chExt cx="975148" cy="2442782"/>
          </a:xfrm>
        </p:grpSpPr>
        <p:grpSp>
          <p:nvGrpSpPr>
            <p:cNvPr id="13" name="Gruppieren 12"/>
            <p:cNvGrpSpPr/>
            <p:nvPr/>
          </p:nvGrpSpPr>
          <p:grpSpPr bwMode="gray">
            <a:xfrm>
              <a:off x="6212680" y="4730502"/>
              <a:ext cx="975148" cy="1098798"/>
              <a:chOff x="5688634" y="3952163"/>
              <a:chExt cx="787019" cy="886814"/>
            </a:xfrm>
          </p:grpSpPr>
          <p:sp>
            <p:nvSpPr>
              <p:cNvPr id="19"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0"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14" name="Gruppieren 13"/>
            <p:cNvGrpSpPr/>
            <p:nvPr/>
          </p:nvGrpSpPr>
          <p:grpSpPr bwMode="gray">
            <a:xfrm>
              <a:off x="6212680" y="3386518"/>
              <a:ext cx="975148" cy="2119941"/>
              <a:chOff x="5688634" y="3128021"/>
              <a:chExt cx="787019" cy="1710956"/>
            </a:xfrm>
          </p:grpSpPr>
          <p:sp>
            <p:nvSpPr>
              <p:cNvPr id="15" name="Rectangle 12"/>
              <p:cNvSpPr>
                <a:spLocks noChangeArrowheads="1"/>
              </p:cNvSpPr>
              <p:nvPr/>
            </p:nvSpPr>
            <p:spPr bwMode="gray">
              <a:xfrm>
                <a:off x="5688634" y="3274639"/>
                <a:ext cx="787019" cy="1284267"/>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6" name="Rectangle 11"/>
              <p:cNvSpPr>
                <a:spLocks noChangeArrowheads="1"/>
              </p:cNvSpPr>
              <p:nvPr/>
            </p:nvSpPr>
            <p:spPr bwMode="gray">
              <a:xfrm>
                <a:off x="5688634" y="3272957"/>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7" name="Oval 13"/>
              <p:cNvSpPr>
                <a:spLocks noChangeArrowheads="1"/>
              </p:cNvSpPr>
              <p:nvPr/>
            </p:nvSpPr>
            <p:spPr bwMode="gray">
              <a:xfrm>
                <a:off x="5688634" y="3128021"/>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8"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grpSp>
        <p:nvGrpSpPr>
          <p:cNvPr id="21" name="Gruppieren 20"/>
          <p:cNvGrpSpPr/>
          <p:nvPr/>
        </p:nvGrpSpPr>
        <p:grpSpPr bwMode="gray">
          <a:xfrm>
            <a:off x="4075095" y="2343930"/>
            <a:ext cx="975148" cy="3485370"/>
            <a:chOff x="6212680" y="2343930"/>
            <a:chExt cx="975148" cy="3485370"/>
          </a:xfrm>
        </p:grpSpPr>
        <p:grpSp>
          <p:nvGrpSpPr>
            <p:cNvPr id="22" name="Gruppieren 21"/>
            <p:cNvGrpSpPr/>
            <p:nvPr/>
          </p:nvGrpSpPr>
          <p:grpSpPr bwMode="gray">
            <a:xfrm>
              <a:off x="6212680" y="4730502"/>
              <a:ext cx="975148" cy="1098798"/>
              <a:chOff x="5688634" y="3952163"/>
              <a:chExt cx="787019" cy="886814"/>
            </a:xfrm>
          </p:grpSpPr>
          <p:sp>
            <p:nvSpPr>
              <p:cNvPr id="28"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dirty="0"/>
              </a:p>
            </p:txBody>
          </p:sp>
          <p:sp>
            <p:nvSpPr>
              <p:cNvPr id="29"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dirty="0"/>
              </a:p>
            </p:txBody>
          </p:sp>
        </p:grpSp>
        <p:grpSp>
          <p:nvGrpSpPr>
            <p:cNvPr id="23" name="Gruppieren 22"/>
            <p:cNvGrpSpPr/>
            <p:nvPr/>
          </p:nvGrpSpPr>
          <p:grpSpPr bwMode="gray">
            <a:xfrm>
              <a:off x="6212680" y="2343930"/>
              <a:ext cx="975148" cy="3162529"/>
              <a:chOff x="5688634" y="2286572"/>
              <a:chExt cx="787019" cy="2552405"/>
            </a:xfrm>
          </p:grpSpPr>
          <p:sp>
            <p:nvSpPr>
              <p:cNvPr id="24" name="Rectangle 12"/>
              <p:cNvSpPr>
                <a:spLocks noChangeArrowheads="1"/>
              </p:cNvSpPr>
              <p:nvPr/>
            </p:nvSpPr>
            <p:spPr bwMode="gray">
              <a:xfrm>
                <a:off x="5688634" y="2653964"/>
                <a:ext cx="787019" cy="1819309"/>
              </a:xfrm>
              <a:prstGeom prst="rect">
                <a:avLst/>
              </a:pr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dirty="0"/>
              </a:p>
            </p:txBody>
          </p:sp>
          <p:sp>
            <p:nvSpPr>
              <p:cNvPr id="25" name="Rectangle 11"/>
              <p:cNvSpPr>
                <a:spLocks noChangeArrowheads="1"/>
              </p:cNvSpPr>
              <p:nvPr/>
            </p:nvSpPr>
            <p:spPr bwMode="gray">
              <a:xfrm>
                <a:off x="5688634" y="2431509"/>
                <a:ext cx="787019" cy="222455"/>
              </a:xfrm>
              <a:prstGeom prst="rect">
                <a:avLst/>
              </a:pr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dirty="0"/>
              </a:p>
            </p:txBody>
          </p:sp>
          <p:sp>
            <p:nvSpPr>
              <p:cNvPr id="26" name="Oval 13"/>
              <p:cNvSpPr>
                <a:spLocks noChangeArrowheads="1"/>
              </p:cNvSpPr>
              <p:nvPr/>
            </p:nvSpPr>
            <p:spPr bwMode="gray">
              <a:xfrm>
                <a:off x="5688634" y="2286572"/>
                <a:ext cx="787019" cy="293236"/>
              </a:xfrm>
              <a:prstGeom prst="ellipse">
                <a:avLst/>
              </a:prstGeom>
              <a:solidFill>
                <a:schemeClr val="accent3">
                  <a:lumMod val="7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dirty="0"/>
              </a:p>
            </p:txBody>
          </p:sp>
          <p:sp>
            <p:nvSpPr>
              <p:cNvPr id="27"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dirty="0"/>
              </a:p>
            </p:txBody>
          </p:sp>
        </p:grpSp>
      </p:grpSp>
      <p:grpSp>
        <p:nvGrpSpPr>
          <p:cNvPr id="30" name="Gruppieren 29"/>
          <p:cNvGrpSpPr/>
          <p:nvPr/>
        </p:nvGrpSpPr>
        <p:grpSpPr bwMode="gray">
          <a:xfrm>
            <a:off x="5885907" y="3487194"/>
            <a:ext cx="975148" cy="1888987"/>
            <a:chOff x="6212680" y="3940313"/>
            <a:chExt cx="975148" cy="1888987"/>
          </a:xfrm>
        </p:grpSpPr>
        <p:grpSp>
          <p:nvGrpSpPr>
            <p:cNvPr id="31" name="Gruppieren 30"/>
            <p:cNvGrpSpPr/>
            <p:nvPr/>
          </p:nvGrpSpPr>
          <p:grpSpPr bwMode="gray">
            <a:xfrm>
              <a:off x="6212680" y="4730502"/>
              <a:ext cx="975148" cy="1098798"/>
              <a:chOff x="5688634" y="3952163"/>
              <a:chExt cx="787019" cy="886814"/>
            </a:xfrm>
          </p:grpSpPr>
          <p:sp>
            <p:nvSpPr>
              <p:cNvPr id="37"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8"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32" name="Gruppieren 31"/>
            <p:cNvGrpSpPr/>
            <p:nvPr/>
          </p:nvGrpSpPr>
          <p:grpSpPr bwMode="gray">
            <a:xfrm>
              <a:off x="6212680" y="3940313"/>
              <a:ext cx="975148" cy="1566145"/>
              <a:chOff x="5688634" y="3574977"/>
              <a:chExt cx="787019" cy="1264000"/>
            </a:xfrm>
          </p:grpSpPr>
          <p:sp>
            <p:nvSpPr>
              <p:cNvPr id="33" name="Rectangle 12"/>
              <p:cNvSpPr>
                <a:spLocks noChangeArrowheads="1"/>
              </p:cNvSpPr>
              <p:nvPr/>
            </p:nvSpPr>
            <p:spPr bwMode="gray">
              <a:xfrm>
                <a:off x="5688634" y="3916772"/>
                <a:ext cx="787019" cy="642134"/>
              </a:xfrm>
              <a:prstGeom prst="rect">
                <a:avLst/>
              </a:prstGeom>
              <a:solidFill>
                <a:schemeClr val="tx2">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4" name="Rectangle 11"/>
              <p:cNvSpPr>
                <a:spLocks noChangeArrowheads="1"/>
              </p:cNvSpPr>
              <p:nvPr/>
            </p:nvSpPr>
            <p:spPr bwMode="gray">
              <a:xfrm>
                <a:off x="5688634" y="3719913"/>
                <a:ext cx="787019" cy="222455"/>
              </a:xfrm>
              <a:prstGeom prst="rect">
                <a:avLst/>
              </a:prstGeom>
              <a:solidFill>
                <a:schemeClr val="tx2">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5" name="Oval 13"/>
              <p:cNvSpPr>
                <a:spLocks noChangeArrowheads="1"/>
              </p:cNvSpPr>
              <p:nvPr/>
            </p:nvSpPr>
            <p:spPr bwMode="gray">
              <a:xfrm>
                <a:off x="5688634" y="3574977"/>
                <a:ext cx="787019" cy="293236"/>
              </a:xfrm>
              <a:prstGeom prst="ellipse">
                <a:avLst/>
              </a:pr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6"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tx2">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grpSp>
        <p:nvGrpSpPr>
          <p:cNvPr id="39" name="Gruppieren 38"/>
          <p:cNvGrpSpPr/>
          <p:nvPr/>
        </p:nvGrpSpPr>
        <p:grpSpPr bwMode="gray">
          <a:xfrm>
            <a:off x="5309433" y="4418556"/>
            <a:ext cx="975148" cy="1396671"/>
            <a:chOff x="6212680" y="4432629"/>
            <a:chExt cx="975148" cy="1396671"/>
          </a:xfrm>
        </p:grpSpPr>
        <p:grpSp>
          <p:nvGrpSpPr>
            <p:cNvPr id="40" name="Gruppieren 39"/>
            <p:cNvGrpSpPr/>
            <p:nvPr/>
          </p:nvGrpSpPr>
          <p:grpSpPr bwMode="gray">
            <a:xfrm>
              <a:off x="6212680" y="4730502"/>
              <a:ext cx="975148" cy="1098798"/>
              <a:chOff x="5688634" y="3952163"/>
              <a:chExt cx="787019" cy="886814"/>
            </a:xfrm>
          </p:grpSpPr>
          <p:sp>
            <p:nvSpPr>
              <p:cNvPr id="46"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47"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41" name="Gruppieren 40"/>
            <p:cNvGrpSpPr/>
            <p:nvPr/>
          </p:nvGrpSpPr>
          <p:grpSpPr bwMode="gray">
            <a:xfrm>
              <a:off x="6212680" y="4432629"/>
              <a:ext cx="975148" cy="1073832"/>
              <a:chOff x="5688634" y="3972312"/>
              <a:chExt cx="787019" cy="866665"/>
            </a:xfrm>
          </p:grpSpPr>
          <p:sp>
            <p:nvSpPr>
              <p:cNvPr id="42" name="Rectangle 12"/>
              <p:cNvSpPr>
                <a:spLocks noChangeArrowheads="1"/>
              </p:cNvSpPr>
              <p:nvPr/>
            </p:nvSpPr>
            <p:spPr bwMode="gray">
              <a:xfrm>
                <a:off x="5688634" y="4301782"/>
                <a:ext cx="787019" cy="257124"/>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43" name="Rectangle 11"/>
              <p:cNvSpPr>
                <a:spLocks noChangeArrowheads="1"/>
              </p:cNvSpPr>
              <p:nvPr/>
            </p:nvSpPr>
            <p:spPr bwMode="gray">
              <a:xfrm>
                <a:off x="5688634" y="4117248"/>
                <a:ext cx="787019" cy="222455"/>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44" name="Oval 13"/>
              <p:cNvSpPr>
                <a:spLocks noChangeArrowheads="1"/>
              </p:cNvSpPr>
              <p:nvPr/>
            </p:nvSpPr>
            <p:spPr bwMode="gray">
              <a:xfrm>
                <a:off x="5688634" y="3972312"/>
                <a:ext cx="787019" cy="293236"/>
              </a:xfrm>
              <a:prstGeom prst="ellipse">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45"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grpSp>
        <p:nvGrpSpPr>
          <p:cNvPr id="48" name="Gruppieren 47"/>
          <p:cNvGrpSpPr/>
          <p:nvPr/>
        </p:nvGrpSpPr>
        <p:grpSpPr bwMode="gray">
          <a:xfrm>
            <a:off x="2566233" y="4418556"/>
            <a:ext cx="975148" cy="1396671"/>
            <a:chOff x="6212680" y="4432629"/>
            <a:chExt cx="975148" cy="1396671"/>
          </a:xfrm>
        </p:grpSpPr>
        <p:grpSp>
          <p:nvGrpSpPr>
            <p:cNvPr id="49" name="Gruppieren 48"/>
            <p:cNvGrpSpPr/>
            <p:nvPr/>
          </p:nvGrpSpPr>
          <p:grpSpPr bwMode="gray">
            <a:xfrm>
              <a:off x="6212680" y="4730502"/>
              <a:ext cx="975148" cy="1098798"/>
              <a:chOff x="5688634" y="3952163"/>
              <a:chExt cx="787019" cy="886814"/>
            </a:xfrm>
          </p:grpSpPr>
          <p:sp>
            <p:nvSpPr>
              <p:cNvPr id="55"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6"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50" name="Gruppieren 49"/>
            <p:cNvGrpSpPr/>
            <p:nvPr/>
          </p:nvGrpSpPr>
          <p:grpSpPr bwMode="gray">
            <a:xfrm>
              <a:off x="6212680" y="4432629"/>
              <a:ext cx="975148" cy="1073832"/>
              <a:chOff x="5688634" y="3972312"/>
              <a:chExt cx="787019" cy="866665"/>
            </a:xfrm>
          </p:grpSpPr>
          <p:sp>
            <p:nvSpPr>
              <p:cNvPr id="51" name="Rectangle 12"/>
              <p:cNvSpPr>
                <a:spLocks noChangeArrowheads="1"/>
              </p:cNvSpPr>
              <p:nvPr/>
            </p:nvSpPr>
            <p:spPr bwMode="gray">
              <a:xfrm>
                <a:off x="5688634" y="4301782"/>
                <a:ext cx="787019" cy="257124"/>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2" name="Rectangle 11"/>
              <p:cNvSpPr>
                <a:spLocks noChangeArrowheads="1"/>
              </p:cNvSpPr>
              <p:nvPr/>
            </p:nvSpPr>
            <p:spPr bwMode="gray">
              <a:xfrm>
                <a:off x="5688634" y="4117248"/>
                <a:ext cx="787019" cy="222455"/>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3" name="Oval 13"/>
              <p:cNvSpPr>
                <a:spLocks noChangeArrowheads="1"/>
              </p:cNvSpPr>
              <p:nvPr/>
            </p:nvSpPr>
            <p:spPr bwMode="gray">
              <a:xfrm>
                <a:off x="5688634" y="3972312"/>
                <a:ext cx="787019" cy="293236"/>
              </a:xfrm>
              <a:prstGeom prst="ellipse">
                <a:avLst/>
              </a:pr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4"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grpSp>
        <p:nvGrpSpPr>
          <p:cNvPr id="57" name="Gruppieren 56"/>
          <p:cNvGrpSpPr/>
          <p:nvPr/>
        </p:nvGrpSpPr>
        <p:grpSpPr bwMode="gray">
          <a:xfrm>
            <a:off x="1372433" y="4589854"/>
            <a:ext cx="975153" cy="1225368"/>
            <a:chOff x="6212680" y="4603927"/>
            <a:chExt cx="975153" cy="1225368"/>
          </a:xfrm>
        </p:grpSpPr>
        <p:grpSp>
          <p:nvGrpSpPr>
            <p:cNvPr id="58" name="Gruppieren 57"/>
            <p:cNvGrpSpPr/>
            <p:nvPr/>
          </p:nvGrpSpPr>
          <p:grpSpPr bwMode="gray">
            <a:xfrm>
              <a:off x="6212682" y="5000150"/>
              <a:ext cx="975151" cy="829145"/>
              <a:chOff x="5688632" y="4169793"/>
              <a:chExt cx="787021" cy="669184"/>
            </a:xfrm>
          </p:grpSpPr>
          <p:sp>
            <p:nvSpPr>
              <p:cNvPr id="64" name="Rectangle 12"/>
              <p:cNvSpPr>
                <a:spLocks noChangeArrowheads="1"/>
              </p:cNvSpPr>
              <p:nvPr/>
            </p:nvSpPr>
            <p:spPr bwMode="gray">
              <a:xfrm>
                <a:off x="5688632" y="4169793"/>
                <a:ext cx="787019" cy="303486"/>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65"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59" name="Gruppieren 58"/>
            <p:cNvGrpSpPr/>
            <p:nvPr/>
          </p:nvGrpSpPr>
          <p:grpSpPr bwMode="gray">
            <a:xfrm>
              <a:off x="6212680" y="4603927"/>
              <a:ext cx="975148" cy="902532"/>
              <a:chOff x="5688634" y="4110564"/>
              <a:chExt cx="787019" cy="728413"/>
            </a:xfrm>
          </p:grpSpPr>
          <p:sp>
            <p:nvSpPr>
              <p:cNvPr id="60" name="Rectangle 12"/>
              <p:cNvSpPr>
                <a:spLocks noChangeArrowheads="1"/>
              </p:cNvSpPr>
              <p:nvPr/>
            </p:nvSpPr>
            <p:spPr bwMode="gray">
              <a:xfrm>
                <a:off x="5688634" y="4473274"/>
                <a:ext cx="787019" cy="85632"/>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61" name="Rectangle 11"/>
              <p:cNvSpPr>
                <a:spLocks noChangeArrowheads="1"/>
              </p:cNvSpPr>
              <p:nvPr/>
            </p:nvSpPr>
            <p:spPr bwMode="gray">
              <a:xfrm>
                <a:off x="5688634" y="4255500"/>
                <a:ext cx="787019" cy="222455"/>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62" name="Oval 13"/>
              <p:cNvSpPr>
                <a:spLocks noChangeArrowheads="1"/>
              </p:cNvSpPr>
              <p:nvPr/>
            </p:nvSpPr>
            <p:spPr bwMode="gray">
              <a:xfrm>
                <a:off x="5688634" y="4110564"/>
                <a:ext cx="787019" cy="293236"/>
              </a:xfrm>
              <a:prstGeom prst="ellipse">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63"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cxnSp>
        <p:nvCxnSpPr>
          <p:cNvPr id="66" name="Gerade Verbindung 65"/>
          <p:cNvCxnSpPr/>
          <p:nvPr/>
        </p:nvCxnSpPr>
        <p:spPr bwMode="gray">
          <a:xfrm>
            <a:off x="1860007" y="4322429"/>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67" name="Rechteck 66"/>
          <p:cNvSpPr/>
          <p:nvPr/>
        </p:nvSpPr>
        <p:spPr bwMode="gray">
          <a:xfrm>
            <a:off x="1484972" y="3768006"/>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22%</a:t>
            </a:r>
            <a:endParaRPr lang="en-US" sz="1600" dirty="0">
              <a:solidFill>
                <a:schemeClr val="bg1"/>
              </a:solidFill>
            </a:endParaRPr>
          </a:p>
        </p:txBody>
      </p:sp>
      <p:cxnSp>
        <p:nvCxnSpPr>
          <p:cNvPr id="68" name="Gerade Verbindung 67"/>
          <p:cNvCxnSpPr/>
          <p:nvPr/>
        </p:nvCxnSpPr>
        <p:spPr bwMode="gray">
          <a:xfrm>
            <a:off x="3053807" y="4176331"/>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69" name="Rechteck 68"/>
          <p:cNvSpPr/>
          <p:nvPr/>
        </p:nvSpPr>
        <p:spPr bwMode="gray">
          <a:xfrm>
            <a:off x="2678772" y="362190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35%</a:t>
            </a:r>
            <a:endParaRPr lang="en-US" sz="1600" dirty="0">
              <a:solidFill>
                <a:schemeClr val="bg1"/>
              </a:solidFill>
            </a:endParaRPr>
          </a:p>
        </p:txBody>
      </p:sp>
      <p:cxnSp>
        <p:nvCxnSpPr>
          <p:cNvPr id="70" name="Gerade Verbindung 69"/>
          <p:cNvCxnSpPr/>
          <p:nvPr/>
        </p:nvCxnSpPr>
        <p:spPr bwMode="gray">
          <a:xfrm>
            <a:off x="5799252" y="4176331"/>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71" name="Rechteck 70"/>
          <p:cNvSpPr/>
          <p:nvPr/>
        </p:nvSpPr>
        <p:spPr bwMode="gray">
          <a:xfrm>
            <a:off x="5424217" y="362190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35%</a:t>
            </a:r>
            <a:endParaRPr lang="en-US" sz="1600" dirty="0">
              <a:solidFill>
                <a:schemeClr val="bg1"/>
              </a:solidFill>
            </a:endParaRPr>
          </a:p>
        </p:txBody>
      </p:sp>
      <p:cxnSp>
        <p:nvCxnSpPr>
          <p:cNvPr id="72" name="Gerade Verbindung 71"/>
          <p:cNvCxnSpPr/>
          <p:nvPr/>
        </p:nvCxnSpPr>
        <p:spPr bwMode="gray">
          <a:xfrm>
            <a:off x="4558757" y="2083183"/>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73" name="Rechteck 72"/>
          <p:cNvSpPr/>
          <p:nvPr/>
        </p:nvSpPr>
        <p:spPr bwMode="gray">
          <a:xfrm>
            <a:off x="4183722" y="1528760"/>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42%</a:t>
            </a:r>
            <a:endParaRPr lang="en-US" sz="1600" dirty="0">
              <a:solidFill>
                <a:schemeClr val="bg1"/>
              </a:solidFill>
            </a:endParaRPr>
          </a:p>
        </p:txBody>
      </p:sp>
      <p:cxnSp>
        <p:nvCxnSpPr>
          <p:cNvPr id="74" name="Gerade Verbindung 73"/>
          <p:cNvCxnSpPr/>
          <p:nvPr/>
        </p:nvCxnSpPr>
        <p:spPr bwMode="gray">
          <a:xfrm>
            <a:off x="5240006" y="2661328"/>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75" name="Rechteck 74"/>
          <p:cNvSpPr/>
          <p:nvPr/>
        </p:nvSpPr>
        <p:spPr bwMode="gray">
          <a:xfrm>
            <a:off x="4864971" y="210690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60%</a:t>
            </a:r>
            <a:endParaRPr lang="en-US" sz="1600" dirty="0">
              <a:solidFill>
                <a:schemeClr val="bg1"/>
              </a:solidFill>
            </a:endParaRPr>
          </a:p>
        </p:txBody>
      </p:sp>
      <p:sp>
        <p:nvSpPr>
          <p:cNvPr id="76" name="Freihandform 75"/>
          <p:cNvSpPr/>
          <p:nvPr/>
        </p:nvSpPr>
        <p:spPr bwMode="gray">
          <a:xfrm>
            <a:off x="6363956" y="3388610"/>
            <a:ext cx="814176" cy="267022"/>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78" name="Rechteck 77"/>
          <p:cNvSpPr/>
          <p:nvPr/>
        </p:nvSpPr>
        <p:spPr bwMode="gray">
          <a:xfrm>
            <a:off x="7178132" y="2868640"/>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tx2">
                    <a:lumMod val="60000"/>
                    <a:lumOff val="40000"/>
                  </a:schemeClr>
                </a:solidFill>
                <a:latin typeface="Bebas Neue" panose="020B0506020202020201" pitchFamily="34" charset="0"/>
              </a:rPr>
              <a:t>49%</a:t>
            </a:r>
            <a:endParaRPr lang="en-US" sz="4000" dirty="0">
              <a:solidFill>
                <a:schemeClr val="tx2">
                  <a:lumMod val="60000"/>
                  <a:lumOff val="40000"/>
                </a:schemeClr>
              </a:solidFill>
              <a:latin typeface="Bebas Neue" panose="020B0506020202020201" pitchFamily="34" charset="0"/>
            </a:endParaRPr>
          </a:p>
        </p:txBody>
      </p:sp>
      <p:sp>
        <p:nvSpPr>
          <p:cNvPr id="79" name="Freihandform 78"/>
          <p:cNvSpPr/>
          <p:nvPr/>
        </p:nvSpPr>
        <p:spPr bwMode="gray">
          <a:xfrm flipH="1">
            <a:off x="2944844" y="2274822"/>
            <a:ext cx="814176" cy="434131"/>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80" name="Rechteck 79"/>
          <p:cNvSpPr/>
          <p:nvPr/>
        </p:nvSpPr>
        <p:spPr bwMode="gray">
          <a:xfrm>
            <a:off x="395999" y="1778001"/>
            <a:ext cx="1461261"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be replaced with your own text. </a:t>
            </a:r>
            <a:endParaRPr lang="en-US" sz="1400" dirty="0">
              <a:solidFill>
                <a:schemeClr val="bg1"/>
              </a:solidFill>
            </a:endParaRPr>
          </a:p>
        </p:txBody>
      </p:sp>
      <p:sp>
        <p:nvSpPr>
          <p:cNvPr id="81" name="Rechteck 80"/>
          <p:cNvSpPr/>
          <p:nvPr/>
        </p:nvSpPr>
        <p:spPr bwMode="gray">
          <a:xfrm>
            <a:off x="1857261" y="1778001"/>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6">
                    <a:lumMod val="60000"/>
                    <a:lumOff val="40000"/>
                  </a:schemeClr>
                </a:solidFill>
                <a:latin typeface="Bebas Neue" panose="020B0506020202020201" pitchFamily="34" charset="0"/>
              </a:rPr>
              <a:t>75%</a:t>
            </a:r>
            <a:endParaRPr lang="en-US" sz="4000" dirty="0">
              <a:solidFill>
                <a:schemeClr val="accent6">
                  <a:lumMod val="60000"/>
                  <a:lumOff val="40000"/>
                </a:schemeClr>
              </a:solidFill>
              <a:latin typeface="Bebas Neue" panose="020B0506020202020201" pitchFamily="34" charset="0"/>
            </a:endParaRPr>
          </a:p>
        </p:txBody>
      </p:sp>
      <p:sp>
        <p:nvSpPr>
          <p:cNvPr id="82" name="Freihandform 81"/>
          <p:cNvSpPr/>
          <p:nvPr/>
        </p:nvSpPr>
        <p:spPr bwMode="gray">
          <a:xfrm>
            <a:off x="4558757" y="2058902"/>
            <a:ext cx="1725824" cy="434131"/>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83" name="Rechteck 82"/>
          <p:cNvSpPr/>
          <p:nvPr/>
        </p:nvSpPr>
        <p:spPr bwMode="gray">
          <a:xfrm>
            <a:off x="7229801" y="1534869"/>
            <a:ext cx="15109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84" name="Rechteck 83"/>
          <p:cNvSpPr/>
          <p:nvPr/>
        </p:nvSpPr>
        <p:spPr bwMode="gray">
          <a:xfrm>
            <a:off x="6284581" y="1534869"/>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3"/>
                </a:solidFill>
                <a:latin typeface="Bebas Neue" panose="020B0506020202020201" pitchFamily="34" charset="0"/>
              </a:rPr>
              <a:t>81%</a:t>
            </a:r>
            <a:endParaRPr lang="en-US" sz="4000" dirty="0">
              <a:solidFill>
                <a:schemeClr val="accent3"/>
              </a:solidFill>
              <a:latin typeface="Bebas Neue" panose="020B0506020202020201" pitchFamily="34" charset="0"/>
            </a:endParaRPr>
          </a:p>
        </p:txBody>
      </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hteck 41"/>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a:xfrm>
            <a:off x="396875" y="1525589"/>
            <a:ext cx="3207459" cy="42799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sp>
        <p:nvSpPr>
          <p:cNvPr id="12" name="Rechteck 11"/>
          <p:cNvSpPr/>
          <p:nvPr/>
        </p:nvSpPr>
        <p:spPr>
          <a:xfrm rot="10800000">
            <a:off x="4509854" y="4843750"/>
            <a:ext cx="691465" cy="688733"/>
          </a:xfrm>
          <a:prstGeom prst="rect">
            <a:avLst/>
          </a:prstGeom>
          <a:solidFill>
            <a:schemeClr val="bg1">
              <a:lumMod val="95000"/>
              <a:alpha val="40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3" name="Rechteck 12"/>
          <p:cNvSpPr/>
          <p:nvPr/>
        </p:nvSpPr>
        <p:spPr>
          <a:xfrm rot="10800000">
            <a:off x="4509537"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4" name="Rechteck 13"/>
          <p:cNvSpPr/>
          <p:nvPr/>
        </p:nvSpPr>
        <p:spPr>
          <a:xfrm rot="10800000">
            <a:off x="4509537" y="4860395"/>
            <a:ext cx="691465" cy="688733"/>
          </a:xfrm>
          <a:prstGeom prst="rect">
            <a:avLst/>
          </a:prstGeom>
          <a:solidFill>
            <a:schemeClr val="accent3"/>
          </a:solidFill>
          <a:ln>
            <a:noFill/>
          </a:ln>
          <a:scene3d>
            <a:camera prst="isometricTopUp">
              <a:rot lat="19101507" lon="14565820" rev="6532898"/>
            </a:camera>
            <a:lightRig rig="threePt" dir="t"/>
          </a:scene3d>
          <a:sp3d extrusionH="17145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5" name="Rechteck 14"/>
          <p:cNvSpPr/>
          <p:nvPr/>
        </p:nvSpPr>
        <p:spPr>
          <a:xfrm rot="10800000">
            <a:off x="5641659" y="4843750"/>
            <a:ext cx="691465" cy="688733"/>
          </a:xfrm>
          <a:prstGeom prst="rect">
            <a:avLst/>
          </a:prstGeom>
          <a:solidFill>
            <a:schemeClr val="bg1">
              <a:lumMod val="95000"/>
              <a:alpha val="40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6" name="Rechteck 15"/>
          <p:cNvSpPr/>
          <p:nvPr/>
        </p:nvSpPr>
        <p:spPr>
          <a:xfrm rot="10800000">
            <a:off x="5641342"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7" name="Rechteck 16"/>
          <p:cNvSpPr/>
          <p:nvPr/>
        </p:nvSpPr>
        <p:spPr>
          <a:xfrm rot="10800000">
            <a:off x="5641342" y="4860395"/>
            <a:ext cx="691465" cy="688733"/>
          </a:xfrm>
          <a:prstGeom prst="rect">
            <a:avLst/>
          </a:prstGeom>
          <a:solidFill>
            <a:schemeClr val="accent1"/>
          </a:solidFill>
          <a:ln>
            <a:noFill/>
          </a:ln>
          <a:scene3d>
            <a:camera prst="isometricTopUp">
              <a:rot lat="19101507" lon="14565820" rev="6532898"/>
            </a:camera>
            <a:lightRig rig="threePt" dir="t"/>
          </a:scene3d>
          <a:sp3d extrusionH="1397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8" name="Rechteck 17"/>
          <p:cNvSpPr/>
          <p:nvPr/>
        </p:nvSpPr>
        <p:spPr>
          <a:xfrm rot="10800000">
            <a:off x="6773464" y="4843750"/>
            <a:ext cx="691465" cy="688733"/>
          </a:xfrm>
          <a:prstGeom prst="rect">
            <a:avLst/>
          </a:prstGeom>
          <a:solidFill>
            <a:schemeClr val="bg1">
              <a:lumMod val="95000"/>
              <a:alpha val="40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9" name="Rechteck 18"/>
          <p:cNvSpPr/>
          <p:nvPr/>
        </p:nvSpPr>
        <p:spPr>
          <a:xfrm rot="10800000">
            <a:off x="6773147"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0" name="Rechteck 19"/>
          <p:cNvSpPr/>
          <p:nvPr/>
        </p:nvSpPr>
        <p:spPr>
          <a:xfrm rot="10800000">
            <a:off x="6773147" y="4860395"/>
            <a:ext cx="691465" cy="688733"/>
          </a:xfrm>
          <a:prstGeom prst="rect">
            <a:avLst/>
          </a:prstGeom>
          <a:solidFill>
            <a:schemeClr val="accent3">
              <a:lumMod val="75000"/>
            </a:schemeClr>
          </a:solidFill>
          <a:ln>
            <a:noFill/>
          </a:ln>
          <a:scene3d>
            <a:camera prst="isometricTopUp">
              <a:rot lat="19101507" lon="14565820" rev="6532898"/>
            </a:camera>
            <a:lightRig rig="threePt" dir="t"/>
          </a:scene3d>
          <a:sp3d extrusionH="647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1" name="Rechteck 20"/>
          <p:cNvSpPr/>
          <p:nvPr/>
        </p:nvSpPr>
        <p:spPr>
          <a:xfrm rot="10800000">
            <a:off x="7905268" y="4843750"/>
            <a:ext cx="691465" cy="688733"/>
          </a:xfrm>
          <a:prstGeom prst="rect">
            <a:avLst/>
          </a:prstGeom>
          <a:solidFill>
            <a:schemeClr val="bg1">
              <a:lumMod val="95000"/>
              <a:alpha val="40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2" name="Rechteck 21"/>
          <p:cNvSpPr/>
          <p:nvPr/>
        </p:nvSpPr>
        <p:spPr>
          <a:xfrm rot="10800000">
            <a:off x="7904951"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3" name="Rechteck 22"/>
          <p:cNvSpPr/>
          <p:nvPr/>
        </p:nvSpPr>
        <p:spPr>
          <a:xfrm rot="10800000">
            <a:off x="7904951" y="4860395"/>
            <a:ext cx="691465" cy="688733"/>
          </a:xfrm>
          <a:prstGeom prst="rect">
            <a:avLst/>
          </a:prstGeom>
          <a:solidFill>
            <a:schemeClr val="tx2"/>
          </a:solidFill>
          <a:ln>
            <a:noFill/>
          </a:ln>
          <a:scene3d>
            <a:camera prst="isometricTopUp">
              <a:rot lat="19101507" lon="14565820" rev="6532898"/>
            </a:camera>
            <a:lightRig rig="threePt" dir="t"/>
          </a:scene3d>
          <a:sp3d extrusionH="361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4" name="Rechteck 23"/>
          <p:cNvSpPr/>
          <p:nvPr/>
        </p:nvSpPr>
        <p:spPr>
          <a:xfrm rot="10800000">
            <a:off x="4507473" y="4859950"/>
            <a:ext cx="691465" cy="688733"/>
          </a:xfrm>
          <a:prstGeom prst="rect">
            <a:avLst/>
          </a:prstGeom>
          <a:solidFill>
            <a:schemeClr val="bg1">
              <a:lumMod val="95000"/>
              <a:alpha val="8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5" name="Rechteck 24"/>
          <p:cNvSpPr/>
          <p:nvPr/>
        </p:nvSpPr>
        <p:spPr>
          <a:xfrm rot="10800000">
            <a:off x="5639278" y="4859950"/>
            <a:ext cx="691465" cy="688733"/>
          </a:xfrm>
          <a:prstGeom prst="rect">
            <a:avLst/>
          </a:prstGeom>
          <a:solidFill>
            <a:schemeClr val="bg1">
              <a:lumMod val="95000"/>
              <a:alpha val="8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6" name="Rechteck 25"/>
          <p:cNvSpPr/>
          <p:nvPr/>
        </p:nvSpPr>
        <p:spPr>
          <a:xfrm rot="10800000">
            <a:off x="6771083" y="4859950"/>
            <a:ext cx="691465" cy="688733"/>
          </a:xfrm>
          <a:prstGeom prst="rect">
            <a:avLst/>
          </a:prstGeom>
          <a:solidFill>
            <a:schemeClr val="bg1">
              <a:lumMod val="95000"/>
              <a:alpha val="8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7" name="Rechteck 26"/>
          <p:cNvSpPr/>
          <p:nvPr/>
        </p:nvSpPr>
        <p:spPr>
          <a:xfrm rot="10800000">
            <a:off x="7902887" y="4859950"/>
            <a:ext cx="691465" cy="688733"/>
          </a:xfrm>
          <a:prstGeom prst="rect">
            <a:avLst/>
          </a:prstGeom>
          <a:solidFill>
            <a:schemeClr val="bg1">
              <a:lumMod val="95000"/>
              <a:alpha val="8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nvGrpSpPr>
          <p:cNvPr id="28" name="Gruppieren 27"/>
          <p:cNvGrpSpPr/>
          <p:nvPr/>
        </p:nvGrpSpPr>
        <p:grpSpPr>
          <a:xfrm>
            <a:off x="4468936" y="1417378"/>
            <a:ext cx="4182428" cy="1959112"/>
            <a:chOff x="7335837" y="1417378"/>
            <a:chExt cx="4182428" cy="1959112"/>
          </a:xfrm>
        </p:grpSpPr>
        <p:sp>
          <p:nvSpPr>
            <p:cNvPr id="29" name="Rechteck 28"/>
            <p:cNvSpPr/>
            <p:nvPr/>
          </p:nvSpPr>
          <p:spPr>
            <a:xfrm>
              <a:off x="7335837" y="141737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87%</a:t>
              </a:r>
              <a:endParaRPr lang="en-US" sz="2000" dirty="0">
                <a:solidFill>
                  <a:schemeClr val="accent3"/>
                </a:solidFill>
              </a:endParaRPr>
            </a:p>
          </p:txBody>
        </p:sp>
        <p:sp>
          <p:nvSpPr>
            <p:cNvPr id="30" name="Rechteck 29"/>
            <p:cNvSpPr/>
            <p:nvPr/>
          </p:nvSpPr>
          <p:spPr>
            <a:xfrm rot="10800000">
              <a:off x="7376438" y="2687758"/>
              <a:ext cx="691465" cy="688732"/>
            </a:xfrm>
            <a:prstGeom prst="rect">
              <a:avLst/>
            </a:prstGeom>
            <a:solidFill>
              <a:schemeClr val="bg1">
                <a:lumMod val="95000"/>
              </a:schemeClr>
            </a:solidFill>
            <a:ln>
              <a:noFill/>
            </a:ln>
            <a:scene3d>
              <a:camera prst="isometricTopUp">
                <a:rot lat="19101507" lon="14565820" rev="6532898"/>
              </a:camera>
              <a:lightRig rig="threePt" dir="t"/>
            </a:scene3d>
            <a:sp3d extrusionH="679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cxnSp>
          <p:nvCxnSpPr>
            <p:cNvPr id="31" name="Gerade Verbindung 30"/>
            <p:cNvCxnSpPr/>
            <p:nvPr/>
          </p:nvCxnSpPr>
          <p:spPr>
            <a:xfrm>
              <a:off x="7720107" y="197180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32" name="Rechteck 31"/>
            <p:cNvSpPr/>
            <p:nvPr/>
          </p:nvSpPr>
          <p:spPr>
            <a:xfrm>
              <a:off x="8467642" y="141737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solidFill>
                  <a:latin typeface="Bebas Neue" panose="020B0506020202020201" pitchFamily="34" charset="0"/>
                </a:rPr>
                <a:t>71%</a:t>
              </a:r>
              <a:endParaRPr lang="en-US" sz="2000" dirty="0">
                <a:solidFill>
                  <a:schemeClr val="accent1"/>
                </a:solidFill>
              </a:endParaRPr>
            </a:p>
          </p:txBody>
        </p:sp>
        <p:sp>
          <p:nvSpPr>
            <p:cNvPr id="33" name="Rechteck 32"/>
            <p:cNvSpPr/>
            <p:nvPr/>
          </p:nvSpPr>
          <p:spPr>
            <a:xfrm rot="10800000">
              <a:off x="8508243" y="2687758"/>
              <a:ext cx="691465" cy="688732"/>
            </a:xfrm>
            <a:prstGeom prst="rect">
              <a:avLst/>
            </a:prstGeom>
            <a:solidFill>
              <a:schemeClr val="bg1">
                <a:lumMod val="95000"/>
              </a:schemeClr>
            </a:solidFill>
            <a:ln>
              <a:noFill/>
            </a:ln>
            <a:scene3d>
              <a:camera prst="isometricTopUp">
                <a:rot lat="19101507" lon="14565820" rev="6532898"/>
              </a:camera>
              <a:lightRig rig="threePt" dir="t"/>
            </a:scene3d>
            <a:sp3d extrusionH="679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cxnSp>
          <p:nvCxnSpPr>
            <p:cNvPr id="34" name="Gerade Verbindung 33"/>
            <p:cNvCxnSpPr/>
            <p:nvPr/>
          </p:nvCxnSpPr>
          <p:spPr>
            <a:xfrm>
              <a:off x="8851912" y="197180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35" name="Rechteck 34"/>
            <p:cNvSpPr/>
            <p:nvPr/>
          </p:nvSpPr>
          <p:spPr>
            <a:xfrm>
              <a:off x="9599447" y="141737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lumMod val="75000"/>
                    </a:schemeClr>
                  </a:solidFill>
                  <a:latin typeface="Bebas Neue" panose="020B0506020202020201" pitchFamily="34" charset="0"/>
                </a:rPr>
                <a:t>22%</a:t>
              </a:r>
              <a:endParaRPr lang="en-US" sz="2000" dirty="0">
                <a:solidFill>
                  <a:schemeClr val="accent3">
                    <a:lumMod val="75000"/>
                  </a:schemeClr>
                </a:solidFill>
              </a:endParaRPr>
            </a:p>
          </p:txBody>
        </p:sp>
        <p:sp>
          <p:nvSpPr>
            <p:cNvPr id="36" name="Rechteck 35"/>
            <p:cNvSpPr/>
            <p:nvPr/>
          </p:nvSpPr>
          <p:spPr>
            <a:xfrm rot="10800000">
              <a:off x="9640048" y="2687758"/>
              <a:ext cx="691465" cy="688732"/>
            </a:xfrm>
            <a:prstGeom prst="rect">
              <a:avLst/>
            </a:prstGeom>
            <a:solidFill>
              <a:schemeClr val="bg1">
                <a:lumMod val="95000"/>
              </a:schemeClr>
            </a:solidFill>
            <a:ln>
              <a:noFill/>
            </a:ln>
            <a:scene3d>
              <a:camera prst="isometricTopUp">
                <a:rot lat="19101507" lon="14565820" rev="6532898"/>
              </a:camera>
              <a:lightRig rig="threePt" dir="t"/>
            </a:scene3d>
            <a:sp3d extrusionH="679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cxnSp>
          <p:nvCxnSpPr>
            <p:cNvPr id="37" name="Gerade Verbindung 36"/>
            <p:cNvCxnSpPr/>
            <p:nvPr/>
          </p:nvCxnSpPr>
          <p:spPr>
            <a:xfrm>
              <a:off x="9983717" y="197180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38" name="Rechteck 37"/>
            <p:cNvSpPr/>
            <p:nvPr/>
          </p:nvSpPr>
          <p:spPr>
            <a:xfrm>
              <a:off x="10731251" y="141737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2"/>
                  </a:solidFill>
                  <a:latin typeface="Bebas Neue" panose="020B0506020202020201" pitchFamily="34" charset="0"/>
                </a:rPr>
                <a:t>15%</a:t>
              </a:r>
              <a:endParaRPr lang="en-US" sz="2000" dirty="0">
                <a:solidFill>
                  <a:schemeClr val="tx2"/>
                </a:solidFill>
              </a:endParaRPr>
            </a:p>
          </p:txBody>
        </p:sp>
        <p:sp>
          <p:nvSpPr>
            <p:cNvPr id="39" name="Rechteck 38"/>
            <p:cNvSpPr/>
            <p:nvPr/>
          </p:nvSpPr>
          <p:spPr>
            <a:xfrm rot="10800000">
              <a:off x="10771852" y="2687758"/>
              <a:ext cx="691465" cy="688732"/>
            </a:xfrm>
            <a:prstGeom prst="rect">
              <a:avLst/>
            </a:prstGeom>
            <a:solidFill>
              <a:schemeClr val="bg1">
                <a:lumMod val="95000"/>
              </a:schemeClr>
            </a:solidFill>
            <a:ln>
              <a:noFill/>
            </a:ln>
            <a:scene3d>
              <a:camera prst="isometricTopUp">
                <a:rot lat="19101507" lon="14565820" rev="6532898"/>
              </a:camera>
              <a:lightRig rig="threePt" dir="t"/>
            </a:scene3d>
            <a:sp3d extrusionH="679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cxnSp>
          <p:nvCxnSpPr>
            <p:cNvPr id="40" name="Gerade Verbindung 39"/>
            <p:cNvCxnSpPr/>
            <p:nvPr/>
          </p:nvCxnSpPr>
          <p:spPr>
            <a:xfrm>
              <a:off x="11115521" y="197180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grpSp>
      <p:pic>
        <p:nvPicPr>
          <p:cNvPr id="41"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hteck 60"/>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7" name="Gruppieren 6"/>
          <p:cNvGrpSpPr/>
          <p:nvPr/>
        </p:nvGrpSpPr>
        <p:grpSpPr bwMode="gray">
          <a:xfrm>
            <a:off x="399101" y="2684923"/>
            <a:ext cx="875132" cy="875130"/>
            <a:chOff x="9210001" y="3362036"/>
            <a:chExt cx="831273" cy="831273"/>
          </a:xfrm>
        </p:grpSpPr>
        <p:sp>
          <p:nvSpPr>
            <p:cNvPr id="8" name="Ellipse 7"/>
            <p:cNvSpPr/>
            <p:nvPr/>
          </p:nvSpPr>
          <p:spPr bwMode="gray">
            <a:xfrm>
              <a:off x="9210001" y="3362036"/>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9"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nvGrpSpPr>
          <p:cNvPr id="10" name="Gruppieren 9"/>
          <p:cNvGrpSpPr/>
          <p:nvPr/>
        </p:nvGrpSpPr>
        <p:grpSpPr bwMode="gray">
          <a:xfrm>
            <a:off x="399100" y="3809333"/>
            <a:ext cx="875132" cy="875130"/>
            <a:chOff x="10767002" y="3362036"/>
            <a:chExt cx="831273" cy="831273"/>
          </a:xfrm>
        </p:grpSpPr>
        <p:sp>
          <p:nvSpPr>
            <p:cNvPr id="11" name="Ellipse 10"/>
            <p:cNvSpPr/>
            <p:nvPr/>
          </p:nvSpPr>
          <p:spPr bwMode="gray">
            <a:xfrm>
              <a:off x="10767002" y="3362036"/>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sp>
          <p:nvSpPr>
            <p:cNvPr id="12"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sp>
        <p:nvSpPr>
          <p:cNvPr id="13" name="Rechteck 12"/>
          <p:cNvSpPr/>
          <p:nvPr/>
        </p:nvSpPr>
        <p:spPr>
          <a:xfrm>
            <a:off x="1274232" y="2684923"/>
            <a:ext cx="2729591"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14" name="Rechteck 13"/>
          <p:cNvSpPr/>
          <p:nvPr/>
        </p:nvSpPr>
        <p:spPr>
          <a:xfrm>
            <a:off x="1274232" y="3810861"/>
            <a:ext cx="2729591"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15" name="Rechteck 14"/>
          <p:cNvSpPr/>
          <p:nvPr/>
        </p:nvSpPr>
        <p:spPr>
          <a:xfrm>
            <a:off x="1274232" y="4941979"/>
            <a:ext cx="2729591"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grpSp>
        <p:nvGrpSpPr>
          <p:cNvPr id="16" name="Gruppieren 15"/>
          <p:cNvGrpSpPr/>
          <p:nvPr/>
        </p:nvGrpSpPr>
        <p:grpSpPr bwMode="gray">
          <a:xfrm>
            <a:off x="399100" y="4933744"/>
            <a:ext cx="875132" cy="875130"/>
            <a:chOff x="576660" y="4933744"/>
            <a:chExt cx="875132" cy="875130"/>
          </a:xfrm>
        </p:grpSpPr>
        <p:sp>
          <p:nvSpPr>
            <p:cNvPr id="17" name="Ellipse 16"/>
            <p:cNvSpPr/>
            <p:nvPr/>
          </p:nvSpPr>
          <p:spPr bwMode="gray">
            <a:xfrm>
              <a:off x="576660" y="4933744"/>
              <a:ext cx="875132" cy="87513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smtClean="0"/>
            </a:p>
          </p:txBody>
        </p:sp>
        <p:grpSp>
          <p:nvGrpSpPr>
            <p:cNvPr id="18" name="METRO ICON - target"/>
            <p:cNvGrpSpPr>
              <a:grpSpLocks noChangeAspect="1"/>
            </p:cNvGrpSpPr>
            <p:nvPr/>
          </p:nvGrpSpPr>
          <p:grpSpPr bwMode="gray">
            <a:xfrm>
              <a:off x="736915" y="5116191"/>
              <a:ext cx="632912" cy="540715"/>
              <a:chOff x="7062583" y="1558958"/>
              <a:chExt cx="632912" cy="540715"/>
            </a:xfrm>
            <a:solidFill>
              <a:schemeClr val="bg1"/>
            </a:solidFill>
          </p:grpSpPr>
          <p:sp>
            <p:nvSpPr>
              <p:cNvPr id="19" name="Freeform 6"/>
              <p:cNvSpPr>
                <a:spLocks/>
              </p:cNvSpPr>
              <p:nvPr/>
            </p:nvSpPr>
            <p:spPr bwMode="gray">
              <a:xfrm>
                <a:off x="7062583" y="1558958"/>
                <a:ext cx="528257" cy="540715"/>
              </a:xfrm>
              <a:custGeom>
                <a:avLst/>
                <a:gdLst>
                  <a:gd name="T0" fmla="*/ 286 w 298"/>
                  <a:gd name="T1" fmla="*/ 124 h 303"/>
                  <a:gd name="T2" fmla="*/ 205 w 298"/>
                  <a:gd name="T3" fmla="*/ 276 h 303"/>
                  <a:gd name="T4" fmla="*/ 33 w 298"/>
                  <a:gd name="T5" fmla="*/ 215 h 303"/>
                  <a:gd name="T6" fmla="*/ 77 w 298"/>
                  <a:gd name="T7" fmla="*/ 38 h 303"/>
                  <a:gd name="T8" fmla="*/ 244 w 298"/>
                  <a:gd name="T9" fmla="*/ 50 h 303"/>
                  <a:gd name="T10" fmla="*/ 227 w 298"/>
                  <a:gd name="T11" fmla="*/ 69 h 303"/>
                  <a:gd name="T12" fmla="*/ 205 w 298"/>
                  <a:gd name="T13" fmla="*/ 55 h 303"/>
                  <a:gd name="T14" fmla="*/ 100 w 298"/>
                  <a:gd name="T15" fmla="*/ 55 h 303"/>
                  <a:gd name="T16" fmla="*/ 45 w 298"/>
                  <a:gd name="T17" fmla="*/ 130 h 303"/>
                  <a:gd name="T18" fmla="*/ 126 w 298"/>
                  <a:gd name="T19" fmla="*/ 256 h 303"/>
                  <a:gd name="T20" fmla="*/ 261 w 298"/>
                  <a:gd name="T21" fmla="*/ 167 h 303"/>
                  <a:gd name="T22" fmla="*/ 260 w 298"/>
                  <a:gd name="T23" fmla="*/ 132 h 303"/>
                  <a:gd name="T24" fmla="*/ 263 w 298"/>
                  <a:gd name="T25" fmla="*/ 127 h 303"/>
                  <a:gd name="T26" fmla="*/ 286 w 298"/>
                  <a:gd name="T27" fmla="*/ 124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8" h="303">
                    <a:moveTo>
                      <a:pt x="286" y="124"/>
                    </a:moveTo>
                    <a:cubicBezTo>
                      <a:pt x="298" y="182"/>
                      <a:pt x="268" y="249"/>
                      <a:pt x="205" y="276"/>
                    </a:cubicBezTo>
                    <a:cubicBezTo>
                      <a:pt x="141" y="303"/>
                      <a:pt x="66" y="276"/>
                      <a:pt x="33" y="215"/>
                    </a:cubicBezTo>
                    <a:cubicBezTo>
                      <a:pt x="0" y="154"/>
                      <a:pt x="18" y="79"/>
                      <a:pt x="77" y="38"/>
                    </a:cubicBezTo>
                    <a:cubicBezTo>
                      <a:pt x="133" y="0"/>
                      <a:pt x="203" y="12"/>
                      <a:pt x="244" y="50"/>
                    </a:cubicBezTo>
                    <a:cubicBezTo>
                      <a:pt x="239" y="60"/>
                      <a:pt x="234" y="65"/>
                      <a:pt x="227" y="69"/>
                    </a:cubicBezTo>
                    <a:cubicBezTo>
                      <a:pt x="220" y="64"/>
                      <a:pt x="212" y="59"/>
                      <a:pt x="205" y="55"/>
                    </a:cubicBezTo>
                    <a:cubicBezTo>
                      <a:pt x="170" y="36"/>
                      <a:pt x="135" y="36"/>
                      <a:pt x="100" y="55"/>
                    </a:cubicBezTo>
                    <a:cubicBezTo>
                      <a:pt x="70" y="71"/>
                      <a:pt x="52" y="97"/>
                      <a:pt x="45" y="130"/>
                    </a:cubicBezTo>
                    <a:cubicBezTo>
                      <a:pt x="35" y="187"/>
                      <a:pt x="70" y="242"/>
                      <a:pt x="126" y="256"/>
                    </a:cubicBezTo>
                    <a:cubicBezTo>
                      <a:pt x="189" y="272"/>
                      <a:pt x="251" y="231"/>
                      <a:pt x="261" y="167"/>
                    </a:cubicBezTo>
                    <a:cubicBezTo>
                      <a:pt x="263" y="155"/>
                      <a:pt x="263" y="144"/>
                      <a:pt x="260" y="132"/>
                    </a:cubicBezTo>
                    <a:cubicBezTo>
                      <a:pt x="260" y="129"/>
                      <a:pt x="260" y="128"/>
                      <a:pt x="263" y="127"/>
                    </a:cubicBezTo>
                    <a:cubicBezTo>
                      <a:pt x="271" y="124"/>
                      <a:pt x="278" y="124"/>
                      <a:pt x="286" y="124"/>
                    </a:cubicBezTo>
                    <a:close/>
                  </a:path>
                </a:pathLst>
              </a:custGeom>
              <a:grp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0" name="Freeform 6"/>
              <p:cNvSpPr>
                <a:spLocks/>
              </p:cNvSpPr>
              <p:nvPr/>
            </p:nvSpPr>
            <p:spPr bwMode="gray">
              <a:xfrm>
                <a:off x="7279367" y="1591352"/>
                <a:ext cx="416128" cy="291537"/>
              </a:xfrm>
              <a:custGeom>
                <a:avLst/>
                <a:gdLst>
                  <a:gd name="T0" fmla="*/ 205 w 234"/>
                  <a:gd name="T1" fmla="*/ 0 h 164"/>
                  <a:gd name="T2" fmla="*/ 194 w 234"/>
                  <a:gd name="T3" fmla="*/ 42 h 164"/>
                  <a:gd name="T4" fmla="*/ 234 w 234"/>
                  <a:gd name="T5" fmla="*/ 54 h 164"/>
                  <a:gd name="T6" fmla="*/ 232 w 234"/>
                  <a:gd name="T7" fmla="*/ 56 h 164"/>
                  <a:gd name="T8" fmla="*/ 176 w 234"/>
                  <a:gd name="T9" fmla="*/ 87 h 164"/>
                  <a:gd name="T10" fmla="*/ 171 w 234"/>
                  <a:gd name="T11" fmla="*/ 88 h 164"/>
                  <a:gd name="T12" fmla="*/ 124 w 234"/>
                  <a:gd name="T13" fmla="*/ 95 h 164"/>
                  <a:gd name="T14" fmla="*/ 62 w 234"/>
                  <a:gd name="T15" fmla="*/ 130 h 164"/>
                  <a:gd name="T16" fmla="*/ 60 w 234"/>
                  <a:gd name="T17" fmla="*/ 134 h 164"/>
                  <a:gd name="T18" fmla="*/ 38 w 234"/>
                  <a:gd name="T19" fmla="*/ 160 h 164"/>
                  <a:gd name="T20" fmla="*/ 8 w 234"/>
                  <a:gd name="T21" fmla="*/ 150 h 164"/>
                  <a:gd name="T22" fmla="*/ 9 w 234"/>
                  <a:gd name="T23" fmla="*/ 114 h 164"/>
                  <a:gd name="T24" fmla="*/ 44 w 234"/>
                  <a:gd name="T25" fmla="*/ 107 h 164"/>
                  <a:gd name="T26" fmla="*/ 50 w 234"/>
                  <a:gd name="T27" fmla="*/ 108 h 164"/>
                  <a:gd name="T28" fmla="*/ 113 w 234"/>
                  <a:gd name="T29" fmla="*/ 72 h 164"/>
                  <a:gd name="T30" fmla="*/ 142 w 234"/>
                  <a:gd name="T31" fmla="*/ 38 h 164"/>
                  <a:gd name="T32" fmla="*/ 147 w 234"/>
                  <a:gd name="T33" fmla="*/ 32 h 164"/>
                  <a:gd name="T34" fmla="*/ 201 w 234"/>
                  <a:gd name="T35" fmla="*/ 2 h 164"/>
                  <a:gd name="T36" fmla="*/ 205 w 234"/>
                  <a:gd name="T3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4" h="164">
                    <a:moveTo>
                      <a:pt x="205" y="0"/>
                    </a:moveTo>
                    <a:cubicBezTo>
                      <a:pt x="201" y="15"/>
                      <a:pt x="197" y="28"/>
                      <a:pt x="194" y="42"/>
                    </a:cubicBezTo>
                    <a:cubicBezTo>
                      <a:pt x="207" y="46"/>
                      <a:pt x="221" y="50"/>
                      <a:pt x="234" y="54"/>
                    </a:cubicBezTo>
                    <a:cubicBezTo>
                      <a:pt x="233" y="55"/>
                      <a:pt x="232" y="55"/>
                      <a:pt x="232" y="56"/>
                    </a:cubicBezTo>
                    <a:cubicBezTo>
                      <a:pt x="213" y="66"/>
                      <a:pt x="195" y="76"/>
                      <a:pt x="176" y="87"/>
                    </a:cubicBezTo>
                    <a:cubicBezTo>
                      <a:pt x="175" y="88"/>
                      <a:pt x="173" y="88"/>
                      <a:pt x="171" y="88"/>
                    </a:cubicBezTo>
                    <a:cubicBezTo>
                      <a:pt x="155" y="84"/>
                      <a:pt x="139" y="87"/>
                      <a:pt x="124" y="95"/>
                    </a:cubicBezTo>
                    <a:cubicBezTo>
                      <a:pt x="103" y="107"/>
                      <a:pt x="83" y="118"/>
                      <a:pt x="62" y="130"/>
                    </a:cubicBezTo>
                    <a:cubicBezTo>
                      <a:pt x="61" y="131"/>
                      <a:pt x="60" y="133"/>
                      <a:pt x="60" y="134"/>
                    </a:cubicBezTo>
                    <a:cubicBezTo>
                      <a:pt x="58" y="147"/>
                      <a:pt x="50" y="157"/>
                      <a:pt x="38" y="160"/>
                    </a:cubicBezTo>
                    <a:cubicBezTo>
                      <a:pt x="27" y="164"/>
                      <a:pt x="15" y="159"/>
                      <a:pt x="8" y="150"/>
                    </a:cubicBezTo>
                    <a:cubicBezTo>
                      <a:pt x="0" y="139"/>
                      <a:pt x="0" y="124"/>
                      <a:pt x="9" y="114"/>
                    </a:cubicBezTo>
                    <a:cubicBezTo>
                      <a:pt x="18" y="103"/>
                      <a:pt x="33" y="101"/>
                      <a:pt x="44" y="107"/>
                    </a:cubicBezTo>
                    <a:cubicBezTo>
                      <a:pt x="46" y="108"/>
                      <a:pt x="48" y="109"/>
                      <a:pt x="50" y="108"/>
                    </a:cubicBezTo>
                    <a:cubicBezTo>
                      <a:pt x="71" y="96"/>
                      <a:pt x="92" y="84"/>
                      <a:pt x="113" y="72"/>
                    </a:cubicBezTo>
                    <a:cubicBezTo>
                      <a:pt x="127" y="64"/>
                      <a:pt x="136" y="52"/>
                      <a:pt x="142" y="38"/>
                    </a:cubicBezTo>
                    <a:cubicBezTo>
                      <a:pt x="143" y="36"/>
                      <a:pt x="145" y="33"/>
                      <a:pt x="147" y="32"/>
                    </a:cubicBezTo>
                    <a:cubicBezTo>
                      <a:pt x="165" y="22"/>
                      <a:pt x="183" y="12"/>
                      <a:pt x="201" y="2"/>
                    </a:cubicBezTo>
                    <a:cubicBezTo>
                      <a:pt x="202" y="2"/>
                      <a:pt x="203" y="1"/>
                      <a:pt x="205" y="0"/>
                    </a:cubicBezTo>
                    <a:close/>
                  </a:path>
                </a:pathLst>
              </a:custGeom>
              <a:grp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1" name="Freeform 6"/>
              <p:cNvSpPr>
                <a:spLocks/>
              </p:cNvSpPr>
              <p:nvPr/>
            </p:nvSpPr>
            <p:spPr bwMode="gray">
              <a:xfrm>
                <a:off x="7172221" y="1671089"/>
                <a:ext cx="311473" cy="316455"/>
              </a:xfrm>
              <a:custGeom>
                <a:avLst/>
                <a:gdLst>
                  <a:gd name="T0" fmla="*/ 172 w 176"/>
                  <a:gd name="T1" fmla="*/ 80 h 179"/>
                  <a:gd name="T2" fmla="*/ 116 w 176"/>
                  <a:gd name="T3" fmla="*/ 167 h 179"/>
                  <a:gd name="T4" fmla="*/ 18 w 176"/>
                  <a:gd name="T5" fmla="*/ 127 h 179"/>
                  <a:gd name="T6" fmla="*/ 38 w 176"/>
                  <a:gd name="T7" fmla="*/ 25 h 179"/>
                  <a:gd name="T8" fmla="*/ 139 w 176"/>
                  <a:gd name="T9" fmla="*/ 22 h 179"/>
                  <a:gd name="T10" fmla="*/ 136 w 176"/>
                  <a:gd name="T11" fmla="*/ 24 h 179"/>
                  <a:gd name="T12" fmla="*/ 126 w 176"/>
                  <a:gd name="T13" fmla="*/ 30 h 179"/>
                  <a:gd name="T14" fmla="*/ 102 w 176"/>
                  <a:gd name="T15" fmla="*/ 34 h 179"/>
                  <a:gd name="T16" fmla="*/ 36 w 176"/>
                  <a:gd name="T17" fmla="*/ 78 h 179"/>
                  <a:gd name="T18" fmla="*/ 81 w 176"/>
                  <a:gd name="T19" fmla="*/ 144 h 179"/>
                  <a:gd name="T20" fmla="*/ 145 w 176"/>
                  <a:gd name="T21" fmla="*/ 99 h 179"/>
                  <a:gd name="T22" fmla="*/ 150 w 176"/>
                  <a:gd name="T23" fmla="*/ 93 h 179"/>
                  <a:gd name="T24" fmla="*/ 172 w 176"/>
                  <a:gd name="T25" fmla="*/ 8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6" h="179">
                    <a:moveTo>
                      <a:pt x="172" y="80"/>
                    </a:moveTo>
                    <a:cubicBezTo>
                      <a:pt x="176" y="121"/>
                      <a:pt x="151" y="156"/>
                      <a:pt x="116" y="167"/>
                    </a:cubicBezTo>
                    <a:cubicBezTo>
                      <a:pt x="77" y="179"/>
                      <a:pt x="37" y="162"/>
                      <a:pt x="18" y="127"/>
                    </a:cubicBezTo>
                    <a:cubicBezTo>
                      <a:pt x="0" y="92"/>
                      <a:pt x="8" y="51"/>
                      <a:pt x="38" y="25"/>
                    </a:cubicBezTo>
                    <a:cubicBezTo>
                      <a:pt x="66" y="1"/>
                      <a:pt x="111" y="0"/>
                      <a:pt x="139" y="22"/>
                    </a:cubicBezTo>
                    <a:cubicBezTo>
                      <a:pt x="138" y="23"/>
                      <a:pt x="137" y="24"/>
                      <a:pt x="136" y="24"/>
                    </a:cubicBezTo>
                    <a:cubicBezTo>
                      <a:pt x="133" y="26"/>
                      <a:pt x="129" y="28"/>
                      <a:pt x="126" y="30"/>
                    </a:cubicBezTo>
                    <a:cubicBezTo>
                      <a:pt x="118" y="35"/>
                      <a:pt x="111" y="37"/>
                      <a:pt x="102" y="34"/>
                    </a:cubicBezTo>
                    <a:cubicBezTo>
                      <a:pt x="72" y="27"/>
                      <a:pt x="42" y="48"/>
                      <a:pt x="36" y="78"/>
                    </a:cubicBezTo>
                    <a:cubicBezTo>
                      <a:pt x="30" y="108"/>
                      <a:pt x="51" y="138"/>
                      <a:pt x="81" y="144"/>
                    </a:cubicBezTo>
                    <a:cubicBezTo>
                      <a:pt x="111" y="149"/>
                      <a:pt x="140" y="129"/>
                      <a:pt x="145" y="99"/>
                    </a:cubicBezTo>
                    <a:cubicBezTo>
                      <a:pt x="146" y="96"/>
                      <a:pt x="147" y="94"/>
                      <a:pt x="150" y="93"/>
                    </a:cubicBezTo>
                    <a:cubicBezTo>
                      <a:pt x="157" y="89"/>
                      <a:pt x="165" y="85"/>
                      <a:pt x="172" y="80"/>
                    </a:cubicBezTo>
                    <a:close/>
                  </a:path>
                </a:pathLst>
              </a:custGeom>
              <a:grp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grpSp>
      <p:grpSp>
        <p:nvGrpSpPr>
          <p:cNvPr id="22" name="Gruppieren 21"/>
          <p:cNvGrpSpPr/>
          <p:nvPr/>
        </p:nvGrpSpPr>
        <p:grpSpPr bwMode="gray">
          <a:xfrm>
            <a:off x="7719122" y="4633391"/>
            <a:ext cx="841134" cy="1395179"/>
            <a:chOff x="8134838" y="4290491"/>
            <a:chExt cx="841134" cy="1395179"/>
          </a:xfrm>
        </p:grpSpPr>
        <p:sp>
          <p:nvSpPr>
            <p:cNvPr id="23" name="Rechteck 22"/>
            <p:cNvSpPr/>
            <p:nvPr/>
          </p:nvSpPr>
          <p:spPr bwMode="gray">
            <a:xfrm rot="10800000">
              <a:off x="8134838" y="4847860"/>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1206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nvGrpSpPr>
            <p:cNvPr id="24" name="Gruppieren 23"/>
            <p:cNvGrpSpPr/>
            <p:nvPr/>
          </p:nvGrpSpPr>
          <p:grpSpPr bwMode="gray">
            <a:xfrm>
              <a:off x="8134838" y="4290491"/>
              <a:ext cx="841134" cy="1282945"/>
              <a:chOff x="8134838" y="4290491"/>
              <a:chExt cx="841134" cy="1282945"/>
            </a:xfrm>
          </p:grpSpPr>
          <p:sp>
            <p:nvSpPr>
              <p:cNvPr id="25" name="Rechteck 24"/>
              <p:cNvSpPr/>
              <p:nvPr/>
            </p:nvSpPr>
            <p:spPr bwMode="gray">
              <a:xfrm rot="10800000">
                <a:off x="8134838" y="4735626"/>
                <a:ext cx="841134" cy="837810"/>
              </a:xfrm>
              <a:prstGeom prst="rect">
                <a:avLst/>
              </a:prstGeom>
              <a:solidFill>
                <a:schemeClr val="bg1">
                  <a:lumMod val="7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6" name="Rechteck 25"/>
              <p:cNvSpPr/>
              <p:nvPr/>
            </p:nvSpPr>
            <p:spPr bwMode="gray">
              <a:xfrm rot="10800000">
                <a:off x="8134838" y="4290491"/>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sp>
        <p:nvSpPr>
          <p:cNvPr id="27" name="Rechteck 26"/>
          <p:cNvSpPr/>
          <p:nvPr/>
        </p:nvSpPr>
        <p:spPr bwMode="gray">
          <a:xfrm rot="10800000">
            <a:off x="7719509" y="4179269"/>
            <a:ext cx="841134" cy="837811"/>
          </a:xfrm>
          <a:prstGeom prst="rect">
            <a:avLst/>
          </a:prstGeom>
          <a:solidFill>
            <a:schemeClr val="bg1">
              <a:lumMod val="95000"/>
              <a:alpha val="40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8" name="Rechteck 27"/>
          <p:cNvSpPr/>
          <p:nvPr/>
        </p:nvSpPr>
        <p:spPr bwMode="gray">
          <a:xfrm rot="10800000">
            <a:off x="7719123" y="4189269"/>
            <a:ext cx="841134" cy="837811"/>
          </a:xfrm>
          <a:prstGeom prst="rect">
            <a:avLst/>
          </a:prstGeom>
          <a:solidFill>
            <a:schemeClr val="accent1">
              <a:lumMod val="75000"/>
            </a:schemeClr>
          </a:solidFill>
          <a:ln>
            <a:noFill/>
          </a:ln>
          <a:scene3d>
            <a:camera prst="isometricTopUp">
              <a:rot lat="19101507" lon="14565820" rev="6532898"/>
            </a:camera>
            <a:lightRig rig="threePt" dir="t"/>
          </a:scene3d>
          <a:sp3d extrusionH="762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9" name="Rechteck 28"/>
          <p:cNvSpPr/>
          <p:nvPr/>
        </p:nvSpPr>
        <p:spPr bwMode="gray">
          <a:xfrm>
            <a:off x="7548210" y="5179537"/>
            <a:ext cx="591866"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04</a:t>
            </a:r>
            <a:endParaRPr lang="en-US" sz="2000" dirty="0" smtClean="0">
              <a:solidFill>
                <a:schemeClr val="bg1">
                  <a:lumMod val="50000"/>
                </a:schemeClr>
              </a:solidFill>
              <a:latin typeface="Bebas Neue" panose="020B0506020202020201" pitchFamily="34" charset="0"/>
            </a:endParaRPr>
          </a:p>
        </p:txBody>
      </p:sp>
      <p:sp>
        <p:nvSpPr>
          <p:cNvPr id="30" name="Rechteck 29"/>
          <p:cNvSpPr/>
          <p:nvPr/>
        </p:nvSpPr>
        <p:spPr bwMode="gray">
          <a:xfrm>
            <a:off x="7548210" y="4733737"/>
            <a:ext cx="591866" cy="400014"/>
          </a:xfrm>
          <a:prstGeom prst="rect">
            <a:avLst/>
          </a:prstGeom>
          <a:noFill/>
          <a:ln>
            <a:noFill/>
          </a:ln>
          <a:scene3d>
            <a:camera prst="perspectiveContrastingLeftFacing">
              <a:rot lat="19200000" lon="19799999"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1">
                    <a:lumMod val="75000"/>
                  </a:schemeClr>
                </a:solidFill>
                <a:latin typeface="Bebas Neue" panose="020B0506020202020201" pitchFamily="34" charset="0"/>
              </a:rPr>
              <a:t>25%</a:t>
            </a:r>
            <a:endParaRPr lang="en-US" sz="2000" dirty="0" smtClean="0">
              <a:solidFill>
                <a:schemeClr val="accent1">
                  <a:lumMod val="75000"/>
                </a:schemeClr>
              </a:solidFill>
              <a:latin typeface="Bebas Neue" panose="020B0506020202020201" pitchFamily="34" charset="0"/>
            </a:endParaRPr>
          </a:p>
        </p:txBody>
      </p:sp>
      <p:grpSp>
        <p:nvGrpSpPr>
          <p:cNvPr id="40" name="Gruppieren 39"/>
          <p:cNvGrpSpPr/>
          <p:nvPr/>
        </p:nvGrpSpPr>
        <p:grpSpPr bwMode="gray">
          <a:xfrm>
            <a:off x="4838762" y="4633391"/>
            <a:ext cx="841134" cy="1395179"/>
            <a:chOff x="8134838" y="4290491"/>
            <a:chExt cx="841134" cy="1395179"/>
          </a:xfrm>
        </p:grpSpPr>
        <p:sp>
          <p:nvSpPr>
            <p:cNvPr id="41" name="Rechteck 40"/>
            <p:cNvSpPr/>
            <p:nvPr/>
          </p:nvSpPr>
          <p:spPr bwMode="gray">
            <a:xfrm rot="10800000">
              <a:off x="8134838" y="4847860"/>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1206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nvGrpSpPr>
            <p:cNvPr id="42" name="Gruppieren 41"/>
            <p:cNvGrpSpPr/>
            <p:nvPr/>
          </p:nvGrpSpPr>
          <p:grpSpPr bwMode="gray">
            <a:xfrm>
              <a:off x="8134838" y="4290491"/>
              <a:ext cx="841134" cy="1282945"/>
              <a:chOff x="8134838" y="4290491"/>
              <a:chExt cx="841134" cy="1282945"/>
            </a:xfrm>
          </p:grpSpPr>
          <p:sp>
            <p:nvSpPr>
              <p:cNvPr id="43" name="Rechteck 42"/>
              <p:cNvSpPr/>
              <p:nvPr/>
            </p:nvSpPr>
            <p:spPr bwMode="gray">
              <a:xfrm rot="10800000">
                <a:off x="8134838" y="4735626"/>
                <a:ext cx="841134" cy="837810"/>
              </a:xfrm>
              <a:prstGeom prst="rect">
                <a:avLst/>
              </a:prstGeom>
              <a:solidFill>
                <a:schemeClr val="bg1">
                  <a:lumMod val="7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44" name="Rechteck 43"/>
              <p:cNvSpPr/>
              <p:nvPr/>
            </p:nvSpPr>
            <p:spPr bwMode="gray">
              <a:xfrm rot="10800000">
                <a:off x="8134838" y="4290491"/>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sp>
        <p:nvSpPr>
          <p:cNvPr id="45" name="Rechteck 44"/>
          <p:cNvSpPr/>
          <p:nvPr/>
        </p:nvSpPr>
        <p:spPr bwMode="gray">
          <a:xfrm rot="10800000">
            <a:off x="4839149" y="4179269"/>
            <a:ext cx="841134" cy="837811"/>
          </a:xfrm>
          <a:prstGeom prst="rect">
            <a:avLst/>
          </a:prstGeom>
          <a:solidFill>
            <a:schemeClr val="bg1">
              <a:lumMod val="95000"/>
              <a:alpha val="40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46" name="Rechteck 45"/>
          <p:cNvSpPr/>
          <p:nvPr/>
        </p:nvSpPr>
        <p:spPr bwMode="gray">
          <a:xfrm rot="10800000">
            <a:off x="4838763" y="4189269"/>
            <a:ext cx="841134" cy="837811"/>
          </a:xfrm>
          <a:prstGeom prst="rect">
            <a:avLst/>
          </a:prstGeom>
          <a:solidFill>
            <a:schemeClr val="accent3"/>
          </a:solidFill>
          <a:ln>
            <a:noFill/>
          </a:ln>
          <a:scene3d>
            <a:camera prst="isometricTopUp">
              <a:rot lat="19101507" lon="14565820" rev="6532898"/>
            </a:camera>
            <a:lightRig rig="threePt" dir="t"/>
          </a:scene3d>
          <a:sp3d extrusionH="13271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47" name="Rechteck 46"/>
          <p:cNvSpPr/>
          <p:nvPr/>
        </p:nvSpPr>
        <p:spPr bwMode="gray">
          <a:xfrm>
            <a:off x="4667850" y="5179537"/>
            <a:ext cx="591866"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02</a:t>
            </a:r>
            <a:endParaRPr lang="en-US" sz="2000" dirty="0" smtClean="0">
              <a:solidFill>
                <a:schemeClr val="bg1">
                  <a:lumMod val="50000"/>
                </a:schemeClr>
              </a:solidFill>
              <a:latin typeface="Bebas Neue" panose="020B0506020202020201" pitchFamily="34" charset="0"/>
            </a:endParaRPr>
          </a:p>
        </p:txBody>
      </p:sp>
      <p:sp>
        <p:nvSpPr>
          <p:cNvPr id="48" name="Rechteck 47"/>
          <p:cNvSpPr/>
          <p:nvPr/>
        </p:nvSpPr>
        <p:spPr bwMode="gray">
          <a:xfrm>
            <a:off x="4667850" y="4733737"/>
            <a:ext cx="591866" cy="400014"/>
          </a:xfrm>
          <a:prstGeom prst="rect">
            <a:avLst/>
          </a:prstGeom>
          <a:noFill/>
          <a:ln>
            <a:noFill/>
          </a:ln>
          <a:scene3d>
            <a:camera prst="perspectiveContrastingLeftFacing">
              <a:rot lat="19200000" lon="19799999"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3"/>
                </a:solidFill>
                <a:latin typeface="Bebas Neue" panose="020B0506020202020201" pitchFamily="34" charset="0"/>
              </a:rPr>
              <a:t>50%</a:t>
            </a:r>
            <a:endParaRPr lang="en-US" sz="2000" dirty="0" smtClean="0">
              <a:solidFill>
                <a:schemeClr val="accent3"/>
              </a:solidFill>
              <a:latin typeface="Bebas Neue" panose="020B0506020202020201" pitchFamily="34" charset="0"/>
            </a:endParaRPr>
          </a:p>
        </p:txBody>
      </p:sp>
      <p:grpSp>
        <p:nvGrpSpPr>
          <p:cNvPr id="49" name="Gruppieren 48"/>
          <p:cNvGrpSpPr/>
          <p:nvPr/>
        </p:nvGrpSpPr>
        <p:grpSpPr bwMode="gray">
          <a:xfrm>
            <a:off x="6278942" y="4633391"/>
            <a:ext cx="841134" cy="1395179"/>
            <a:chOff x="8134838" y="4290491"/>
            <a:chExt cx="841134" cy="1395179"/>
          </a:xfrm>
        </p:grpSpPr>
        <p:sp>
          <p:nvSpPr>
            <p:cNvPr id="50" name="Rechteck 49"/>
            <p:cNvSpPr/>
            <p:nvPr/>
          </p:nvSpPr>
          <p:spPr bwMode="gray">
            <a:xfrm rot="10800000">
              <a:off x="8134838" y="4847860"/>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1206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nvGrpSpPr>
            <p:cNvPr id="51" name="Gruppieren 50"/>
            <p:cNvGrpSpPr/>
            <p:nvPr/>
          </p:nvGrpSpPr>
          <p:grpSpPr bwMode="gray">
            <a:xfrm>
              <a:off x="8134838" y="4290491"/>
              <a:ext cx="841134" cy="1282945"/>
              <a:chOff x="8134838" y="4290491"/>
              <a:chExt cx="841134" cy="1282945"/>
            </a:xfrm>
          </p:grpSpPr>
          <p:sp>
            <p:nvSpPr>
              <p:cNvPr id="52" name="Rechteck 51"/>
              <p:cNvSpPr/>
              <p:nvPr/>
            </p:nvSpPr>
            <p:spPr bwMode="gray">
              <a:xfrm rot="10800000">
                <a:off x="8134838" y="4735626"/>
                <a:ext cx="841134" cy="837810"/>
              </a:xfrm>
              <a:prstGeom prst="rect">
                <a:avLst/>
              </a:prstGeom>
              <a:solidFill>
                <a:schemeClr val="bg1">
                  <a:lumMod val="7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53" name="Rechteck 52"/>
              <p:cNvSpPr/>
              <p:nvPr/>
            </p:nvSpPr>
            <p:spPr bwMode="gray">
              <a:xfrm rot="10800000">
                <a:off x="8134838" y="4290491"/>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sp>
        <p:nvSpPr>
          <p:cNvPr id="54" name="Rechteck 53"/>
          <p:cNvSpPr/>
          <p:nvPr/>
        </p:nvSpPr>
        <p:spPr bwMode="gray">
          <a:xfrm rot="10800000">
            <a:off x="6279329" y="4179269"/>
            <a:ext cx="841134" cy="837811"/>
          </a:xfrm>
          <a:prstGeom prst="rect">
            <a:avLst/>
          </a:prstGeom>
          <a:solidFill>
            <a:schemeClr val="bg1">
              <a:lumMod val="95000"/>
              <a:alpha val="40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55" name="Rechteck 54"/>
          <p:cNvSpPr/>
          <p:nvPr/>
        </p:nvSpPr>
        <p:spPr bwMode="gray">
          <a:xfrm rot="10800000">
            <a:off x="6278943" y="4189269"/>
            <a:ext cx="841134" cy="837811"/>
          </a:xfrm>
          <a:prstGeom prst="rect">
            <a:avLst/>
          </a:prstGeom>
          <a:solidFill>
            <a:schemeClr val="tx2"/>
          </a:solidFill>
          <a:ln>
            <a:noFill/>
          </a:ln>
          <a:scene3d>
            <a:camera prst="isometricTopUp">
              <a:rot lat="19101507" lon="14565820" rev="6532898"/>
            </a:camera>
            <a:lightRig rig="threePt" dir="t"/>
          </a:scene3d>
          <a:sp3d extrusionH="21272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56" name="Rechteck 55"/>
          <p:cNvSpPr/>
          <p:nvPr/>
        </p:nvSpPr>
        <p:spPr bwMode="gray">
          <a:xfrm>
            <a:off x="6108030" y="5179537"/>
            <a:ext cx="591866"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03</a:t>
            </a:r>
            <a:endParaRPr lang="en-US" sz="2000" dirty="0" smtClean="0">
              <a:solidFill>
                <a:schemeClr val="bg1">
                  <a:lumMod val="50000"/>
                </a:schemeClr>
              </a:solidFill>
              <a:latin typeface="Bebas Neue" panose="020B0506020202020201" pitchFamily="34" charset="0"/>
            </a:endParaRPr>
          </a:p>
        </p:txBody>
      </p:sp>
      <p:sp>
        <p:nvSpPr>
          <p:cNvPr id="57" name="Rechteck 56"/>
          <p:cNvSpPr/>
          <p:nvPr/>
        </p:nvSpPr>
        <p:spPr bwMode="gray">
          <a:xfrm>
            <a:off x="6108030" y="4733737"/>
            <a:ext cx="591866" cy="400014"/>
          </a:xfrm>
          <a:prstGeom prst="rect">
            <a:avLst/>
          </a:prstGeom>
          <a:noFill/>
          <a:ln>
            <a:noFill/>
          </a:ln>
          <a:scene3d>
            <a:camera prst="perspectiveContrastingLeftFacing">
              <a:rot lat="19200000" lon="19799999"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tx2"/>
                </a:solidFill>
                <a:latin typeface="Bebas Neue" panose="020B0506020202020201" pitchFamily="34" charset="0"/>
              </a:rPr>
              <a:t>88%</a:t>
            </a:r>
            <a:endParaRPr lang="en-US" sz="2000" dirty="0" smtClean="0">
              <a:solidFill>
                <a:schemeClr val="tx2"/>
              </a:solidFill>
              <a:latin typeface="Bebas Neue" panose="020B0506020202020201" pitchFamily="34" charset="0"/>
            </a:endParaRPr>
          </a:p>
        </p:txBody>
      </p:sp>
      <p:grpSp>
        <p:nvGrpSpPr>
          <p:cNvPr id="58" name="Gruppieren 57"/>
          <p:cNvGrpSpPr/>
          <p:nvPr/>
        </p:nvGrpSpPr>
        <p:grpSpPr bwMode="gray">
          <a:xfrm>
            <a:off x="6278943" y="1570036"/>
            <a:ext cx="841520" cy="3448309"/>
            <a:chOff x="9152035" y="1570036"/>
            <a:chExt cx="841520" cy="3448309"/>
          </a:xfrm>
        </p:grpSpPr>
        <p:sp>
          <p:nvSpPr>
            <p:cNvPr id="59" name="Rechteck 58"/>
            <p:cNvSpPr/>
            <p:nvPr/>
          </p:nvSpPr>
          <p:spPr bwMode="gray">
            <a:xfrm rot="10800000">
              <a:off x="9152421" y="4180534"/>
              <a:ext cx="841134" cy="837811"/>
            </a:xfrm>
            <a:prstGeom prst="rect">
              <a:avLst/>
            </a:prstGeom>
            <a:solidFill>
              <a:schemeClr val="bg1">
                <a:lumMod val="95000"/>
                <a:alpha val="8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0" name="Rechteck 59"/>
            <p:cNvSpPr/>
            <p:nvPr/>
          </p:nvSpPr>
          <p:spPr bwMode="gray">
            <a:xfrm rot="10800000">
              <a:off x="9152035" y="1570036"/>
              <a:ext cx="841134" cy="837811"/>
            </a:xfrm>
            <a:prstGeom prst="rect">
              <a:avLst/>
            </a:prstGeom>
            <a:solidFill>
              <a:schemeClr val="bg1">
                <a:lumMod val="95000"/>
              </a:schemeClr>
            </a:solidFill>
            <a:ln>
              <a:noFill/>
            </a:ln>
            <a:scene3d>
              <a:camera prst="isometricTopUp">
                <a:rot lat="19101507" lon="14565820" rev="6532898"/>
              </a:camera>
              <a:lightRig rig="threePt" dir="t"/>
            </a:scene3d>
            <a:sp3d extrusionH="279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nvGrpSpPr>
          <p:cNvPr id="64" name="Gruppieren 63"/>
          <p:cNvGrpSpPr/>
          <p:nvPr/>
        </p:nvGrpSpPr>
        <p:grpSpPr bwMode="gray">
          <a:xfrm>
            <a:off x="7719122" y="1570036"/>
            <a:ext cx="841135" cy="3441795"/>
            <a:chOff x="10592214" y="1570036"/>
            <a:chExt cx="841135" cy="3441795"/>
          </a:xfrm>
        </p:grpSpPr>
        <p:sp>
          <p:nvSpPr>
            <p:cNvPr id="65" name="Rechteck 64"/>
            <p:cNvSpPr/>
            <p:nvPr/>
          </p:nvSpPr>
          <p:spPr bwMode="gray">
            <a:xfrm rot="10800000">
              <a:off x="10592214" y="4174020"/>
              <a:ext cx="841134" cy="837811"/>
            </a:xfrm>
            <a:prstGeom prst="rect">
              <a:avLst/>
            </a:prstGeom>
            <a:solidFill>
              <a:schemeClr val="bg1">
                <a:lumMod val="95000"/>
                <a:alpha val="8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6" name="Rechteck 65"/>
            <p:cNvSpPr/>
            <p:nvPr/>
          </p:nvSpPr>
          <p:spPr bwMode="gray">
            <a:xfrm rot="10800000">
              <a:off x="10592215" y="1570036"/>
              <a:ext cx="841134" cy="837811"/>
            </a:xfrm>
            <a:prstGeom prst="rect">
              <a:avLst/>
            </a:prstGeom>
            <a:solidFill>
              <a:schemeClr val="bg1">
                <a:lumMod val="95000"/>
              </a:schemeClr>
            </a:solidFill>
            <a:ln>
              <a:noFill/>
            </a:ln>
            <a:scene3d>
              <a:camera prst="isometricTopUp">
                <a:rot lat="19101507" lon="14565820" rev="6532898"/>
              </a:camera>
              <a:lightRig rig="threePt" dir="t"/>
            </a:scene3d>
            <a:sp3d extrusionH="279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nvGrpSpPr>
          <p:cNvPr id="67" name="Gruppieren 66"/>
          <p:cNvGrpSpPr/>
          <p:nvPr/>
        </p:nvGrpSpPr>
        <p:grpSpPr bwMode="gray">
          <a:xfrm>
            <a:off x="4838763" y="1570036"/>
            <a:ext cx="841520" cy="3448309"/>
            <a:chOff x="7711855" y="1570036"/>
            <a:chExt cx="841520" cy="3448309"/>
          </a:xfrm>
        </p:grpSpPr>
        <p:sp>
          <p:nvSpPr>
            <p:cNvPr id="68" name="Rechteck 67"/>
            <p:cNvSpPr/>
            <p:nvPr/>
          </p:nvSpPr>
          <p:spPr bwMode="gray">
            <a:xfrm rot="10800000">
              <a:off x="7712241" y="4180534"/>
              <a:ext cx="841134" cy="837811"/>
            </a:xfrm>
            <a:prstGeom prst="rect">
              <a:avLst/>
            </a:prstGeom>
            <a:solidFill>
              <a:schemeClr val="bg1">
                <a:lumMod val="95000"/>
                <a:alpha val="8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9" name="Rechteck 68"/>
            <p:cNvSpPr/>
            <p:nvPr/>
          </p:nvSpPr>
          <p:spPr bwMode="gray">
            <a:xfrm rot="10800000">
              <a:off x="7711855" y="1570036"/>
              <a:ext cx="841134" cy="837811"/>
            </a:xfrm>
            <a:prstGeom prst="rect">
              <a:avLst/>
            </a:prstGeom>
            <a:solidFill>
              <a:schemeClr val="bg1">
                <a:lumMod val="95000"/>
              </a:schemeClr>
            </a:solidFill>
            <a:ln>
              <a:noFill/>
            </a:ln>
            <a:scene3d>
              <a:camera prst="isometricTopUp">
                <a:rot lat="19101507" lon="14565820" rev="6532898"/>
              </a:camera>
              <a:lightRig rig="threePt" dir="t"/>
            </a:scene3d>
            <a:sp3d extrusionH="279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hteck 25"/>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000" y="1512000"/>
            <a:ext cx="3146190" cy="42934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bg1"/>
                </a:solidFill>
                <a:latin typeface="Bebas Neue" panose="020B0506020202020201" pitchFamily="34" charset="0"/>
              </a:rPr>
              <a:t>This text can be replaced with your own text. </a:t>
            </a:r>
          </a:p>
          <a:p>
            <a:pPr>
              <a:lnSpc>
                <a:spcPct val="90000"/>
              </a:lnSpc>
              <a:spcAft>
                <a:spcPts val="1000"/>
              </a:spcAft>
            </a:pPr>
            <a:r>
              <a:rPr lang="en-US" dirty="0" smtClean="0">
                <a:solidFill>
                  <a:schemeClr val="bg1"/>
                </a:solidFill>
              </a:rPr>
              <a:t>If you don’t want to use the style and size of the fonts as used in this placeholder it is possible to replace it by selecting different options.</a:t>
            </a:r>
            <a:endParaRPr lang="en-US" dirty="0">
              <a:solidFill>
                <a:schemeClr val="bg1"/>
              </a:solidFill>
            </a:endParaRPr>
          </a:p>
        </p:txBody>
      </p:sp>
      <p:grpSp>
        <p:nvGrpSpPr>
          <p:cNvPr id="9" name="Gruppieren 8"/>
          <p:cNvGrpSpPr/>
          <p:nvPr/>
        </p:nvGrpSpPr>
        <p:grpSpPr bwMode="gray">
          <a:xfrm>
            <a:off x="3676409" y="4816918"/>
            <a:ext cx="833860" cy="1121851"/>
            <a:chOff x="5605462" y="4816918"/>
            <a:chExt cx="833860" cy="1121851"/>
          </a:xfrm>
        </p:grpSpPr>
        <p:grpSp>
          <p:nvGrpSpPr>
            <p:cNvPr id="10" name="Gruppieren 9"/>
            <p:cNvGrpSpPr/>
            <p:nvPr/>
          </p:nvGrpSpPr>
          <p:grpSpPr bwMode="gray">
            <a:xfrm>
              <a:off x="5747857" y="4860395"/>
              <a:ext cx="691465" cy="1078374"/>
              <a:chOff x="5749474" y="4860395"/>
              <a:chExt cx="691465" cy="1078374"/>
            </a:xfrm>
          </p:grpSpPr>
          <p:sp>
            <p:nvSpPr>
              <p:cNvPr id="12" name="Rechteck 11"/>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3" name="Rechteck 12"/>
              <p:cNvSpPr/>
              <p:nvPr/>
            </p:nvSpPr>
            <p:spPr bwMode="gray">
              <a:xfrm rot="10800000">
                <a:off x="5749474" y="4860395"/>
                <a:ext cx="691465" cy="688733"/>
              </a:xfrm>
              <a:prstGeom prst="rect">
                <a:avLst/>
              </a:prstGeom>
              <a:solidFill>
                <a:schemeClr val="tx2"/>
              </a:solidFill>
              <a:ln>
                <a:noFill/>
              </a:ln>
              <a:scene3d>
                <a:camera prst="isometricTopUp">
                  <a:rot lat="19101507" lon="14565820" rev="6532898"/>
                </a:camera>
                <a:lightRig rig="threePt" dir="t"/>
              </a:scene3d>
              <a:sp3d extrusionH="28448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11" name="Rechteck 10"/>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tx2">
                      <a:lumMod val="50000"/>
                    </a:schemeClr>
                  </a:solidFill>
                  <a:latin typeface="Bebas Neue" panose="020B0506020202020201" pitchFamily="34" charset="0"/>
                </a:rPr>
                <a:t>02</a:t>
              </a:r>
              <a:endParaRPr lang="en-US" sz="2000" dirty="0" smtClean="0">
                <a:solidFill>
                  <a:schemeClr val="tx2">
                    <a:lumMod val="50000"/>
                  </a:schemeClr>
                </a:solidFill>
                <a:latin typeface="Bebas Neue" panose="020B0506020202020201" pitchFamily="34" charset="0"/>
              </a:endParaRPr>
            </a:p>
          </p:txBody>
        </p:sp>
      </p:grpSp>
      <p:grpSp>
        <p:nvGrpSpPr>
          <p:cNvPr id="14" name="Gruppieren 13"/>
          <p:cNvGrpSpPr/>
          <p:nvPr/>
        </p:nvGrpSpPr>
        <p:grpSpPr bwMode="gray">
          <a:xfrm>
            <a:off x="4865129" y="4816918"/>
            <a:ext cx="833860" cy="1121851"/>
            <a:chOff x="5605462" y="4816918"/>
            <a:chExt cx="833860" cy="1121851"/>
          </a:xfrm>
        </p:grpSpPr>
        <p:grpSp>
          <p:nvGrpSpPr>
            <p:cNvPr id="15" name="Gruppieren 14"/>
            <p:cNvGrpSpPr/>
            <p:nvPr/>
          </p:nvGrpSpPr>
          <p:grpSpPr bwMode="gray">
            <a:xfrm>
              <a:off x="5747857" y="4860395"/>
              <a:ext cx="691465" cy="1078374"/>
              <a:chOff x="5749474" y="4860395"/>
              <a:chExt cx="691465" cy="1078374"/>
            </a:xfrm>
          </p:grpSpPr>
          <p:sp>
            <p:nvSpPr>
              <p:cNvPr id="17" name="Rechteck 16"/>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8" name="Rechteck 17"/>
              <p:cNvSpPr/>
              <p:nvPr/>
            </p:nvSpPr>
            <p:spPr bwMode="gray">
              <a:xfrm rot="10800000">
                <a:off x="5749474" y="4860395"/>
                <a:ext cx="691465" cy="688733"/>
              </a:xfrm>
              <a:prstGeom prst="rect">
                <a:avLst/>
              </a:prstGeom>
              <a:solidFill>
                <a:schemeClr val="bg1">
                  <a:lumMod val="65000"/>
                </a:schemeClr>
              </a:solidFill>
              <a:ln>
                <a:noFill/>
              </a:ln>
              <a:scene3d>
                <a:camera prst="isometricTopUp">
                  <a:rot lat="19101507" lon="14565820" rev="6532898"/>
                </a:camera>
                <a:lightRig rig="threePt" dir="t"/>
              </a:scene3d>
              <a:sp3d extrusionH="1631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16" name="Rechteck 15"/>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tx1">
                      <a:lumMod val="65000"/>
                      <a:lumOff val="35000"/>
                    </a:schemeClr>
                  </a:solidFill>
                  <a:latin typeface="Bebas Neue" panose="020B0506020202020201" pitchFamily="34" charset="0"/>
                </a:rPr>
                <a:t>03</a:t>
              </a:r>
              <a:endParaRPr lang="en-US" sz="2000" dirty="0" smtClean="0">
                <a:solidFill>
                  <a:schemeClr val="tx1">
                    <a:lumMod val="65000"/>
                    <a:lumOff val="35000"/>
                  </a:schemeClr>
                </a:solidFill>
                <a:latin typeface="Bebas Neue" panose="020B0506020202020201" pitchFamily="34" charset="0"/>
              </a:endParaRPr>
            </a:p>
          </p:txBody>
        </p:sp>
      </p:grpSp>
      <p:sp>
        <p:nvSpPr>
          <p:cNvPr id="21" name="Rechteck 20"/>
          <p:cNvSpPr/>
          <p:nvPr/>
        </p:nvSpPr>
        <p:spPr bwMode="gray">
          <a:xfrm>
            <a:off x="3780266" y="158501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2"/>
                </a:solidFill>
                <a:latin typeface="Bebas Neue" panose="020B0506020202020201" pitchFamily="34" charset="0"/>
              </a:rPr>
              <a:t>88%</a:t>
            </a:r>
            <a:endParaRPr lang="en-US" sz="2000" dirty="0">
              <a:solidFill>
                <a:schemeClr val="tx2"/>
              </a:solidFill>
            </a:endParaRPr>
          </a:p>
        </p:txBody>
      </p:sp>
      <p:cxnSp>
        <p:nvCxnSpPr>
          <p:cNvPr id="22" name="Gerade Verbindung 21"/>
          <p:cNvCxnSpPr/>
          <p:nvPr/>
        </p:nvCxnSpPr>
        <p:spPr bwMode="gray">
          <a:xfrm>
            <a:off x="4164536" y="2139441"/>
            <a:ext cx="0" cy="367539"/>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23" name="Rechteck 22"/>
          <p:cNvSpPr/>
          <p:nvPr/>
        </p:nvSpPr>
        <p:spPr bwMode="gray">
          <a:xfrm>
            <a:off x="4959749" y="158501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lumMod val="65000"/>
                  </a:schemeClr>
                </a:solidFill>
                <a:latin typeface="Bebas Neue" panose="020B0506020202020201" pitchFamily="34" charset="0"/>
              </a:rPr>
              <a:t>51%</a:t>
            </a:r>
            <a:endParaRPr lang="en-US" sz="2000" dirty="0">
              <a:solidFill>
                <a:schemeClr val="bg1">
                  <a:lumMod val="65000"/>
                </a:schemeClr>
              </a:solidFill>
            </a:endParaRPr>
          </a:p>
        </p:txBody>
      </p:sp>
      <p:cxnSp>
        <p:nvCxnSpPr>
          <p:cNvPr id="24" name="Gerade Verbindung 23"/>
          <p:cNvCxnSpPr/>
          <p:nvPr/>
        </p:nvCxnSpPr>
        <p:spPr bwMode="gray">
          <a:xfrm>
            <a:off x="5344019" y="2139441"/>
            <a:ext cx="0" cy="1502919"/>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grpSp>
        <p:nvGrpSpPr>
          <p:cNvPr id="29" name="Gruppieren 28"/>
          <p:cNvGrpSpPr/>
          <p:nvPr/>
        </p:nvGrpSpPr>
        <p:grpSpPr bwMode="gray">
          <a:xfrm>
            <a:off x="6187454" y="3613368"/>
            <a:ext cx="875132" cy="875130"/>
            <a:chOff x="9210001" y="3362036"/>
            <a:chExt cx="831273" cy="831273"/>
          </a:xfrm>
        </p:grpSpPr>
        <p:sp>
          <p:nvSpPr>
            <p:cNvPr id="30" name="Ellipse 29"/>
            <p:cNvSpPr/>
            <p:nvPr/>
          </p:nvSpPr>
          <p:spPr bwMode="gray">
            <a:xfrm>
              <a:off x="9210001" y="3362036"/>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1"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32" name="Rechteck 31"/>
          <p:cNvSpPr/>
          <p:nvPr/>
        </p:nvSpPr>
        <p:spPr bwMode="gray">
          <a:xfrm>
            <a:off x="7062586" y="3606889"/>
            <a:ext cx="1678189"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grpSp>
        <p:nvGrpSpPr>
          <p:cNvPr id="33" name="Gruppieren 32"/>
          <p:cNvGrpSpPr/>
          <p:nvPr/>
        </p:nvGrpSpPr>
        <p:grpSpPr bwMode="gray">
          <a:xfrm>
            <a:off x="6192497" y="4664377"/>
            <a:ext cx="875132" cy="875130"/>
            <a:chOff x="10767002" y="3362036"/>
            <a:chExt cx="831273" cy="831273"/>
          </a:xfrm>
        </p:grpSpPr>
        <p:sp>
          <p:nvSpPr>
            <p:cNvPr id="34" name="Ellipse 33"/>
            <p:cNvSpPr/>
            <p:nvPr/>
          </p:nvSpPr>
          <p:spPr bwMode="gray">
            <a:xfrm>
              <a:off x="10767002" y="3362036"/>
              <a:ext cx="831273" cy="83127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5"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36" name="Rechteck 35"/>
          <p:cNvSpPr/>
          <p:nvPr/>
        </p:nvSpPr>
        <p:spPr bwMode="gray">
          <a:xfrm>
            <a:off x="7062586" y="4676683"/>
            <a:ext cx="1678189"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hteck 47"/>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47" name="Gruppieren 46"/>
          <p:cNvGrpSpPr/>
          <p:nvPr/>
        </p:nvGrpSpPr>
        <p:grpSpPr>
          <a:xfrm>
            <a:off x="114515" y="1534869"/>
            <a:ext cx="8633486" cy="4406052"/>
            <a:chOff x="1657635" y="1534869"/>
            <a:chExt cx="8633486" cy="4406052"/>
          </a:xfrm>
        </p:grpSpPr>
        <p:grpSp>
          <p:nvGrpSpPr>
            <p:cNvPr id="3" name="Gruppieren 2"/>
            <p:cNvGrpSpPr/>
            <p:nvPr/>
          </p:nvGrpSpPr>
          <p:grpSpPr bwMode="gray">
            <a:xfrm>
              <a:off x="3281591" y="4408320"/>
              <a:ext cx="833860" cy="1121851"/>
              <a:chOff x="5605462" y="4816918"/>
              <a:chExt cx="833860" cy="1121851"/>
            </a:xfrm>
          </p:grpSpPr>
          <p:grpSp>
            <p:nvGrpSpPr>
              <p:cNvPr id="4" name="Gruppieren 3"/>
              <p:cNvGrpSpPr/>
              <p:nvPr/>
            </p:nvGrpSpPr>
            <p:grpSpPr bwMode="gray">
              <a:xfrm>
                <a:off x="5747857" y="4860395"/>
                <a:ext cx="691465" cy="1078374"/>
                <a:chOff x="5749474" y="4860395"/>
                <a:chExt cx="691465" cy="1078374"/>
              </a:xfrm>
            </p:grpSpPr>
            <p:sp>
              <p:nvSpPr>
                <p:cNvPr id="6" name="Rechteck 5"/>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7" name="Rechteck 6"/>
                <p:cNvSpPr/>
                <p:nvPr/>
              </p:nvSpPr>
              <p:spPr bwMode="gray">
                <a:xfrm rot="10800000">
                  <a:off x="5749474" y="4860395"/>
                  <a:ext cx="691465" cy="688733"/>
                </a:xfrm>
                <a:prstGeom prst="rect">
                  <a:avLst/>
                </a:prstGeom>
                <a:solidFill>
                  <a:schemeClr val="accent3">
                    <a:lumMod val="75000"/>
                  </a:schemeClr>
                </a:solidFill>
                <a:ln>
                  <a:noFill/>
                </a:ln>
                <a:scene3d>
                  <a:camera prst="isometricTopUp">
                    <a:rot lat="19101507" lon="14565820" rev="6532898"/>
                  </a:camera>
                  <a:lightRig rig="threePt" dir="t"/>
                </a:scene3d>
                <a:sp3d extrusionH="1358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grpSp>
          <p:sp>
            <p:nvSpPr>
              <p:cNvPr id="5" name="Rechteck 4"/>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accent3">
                        <a:lumMod val="50000"/>
                      </a:schemeClr>
                    </a:solidFill>
                    <a:latin typeface="Bebas Neue" panose="020B0506020202020201" pitchFamily="34" charset="0"/>
                  </a:rPr>
                  <a:t>01</a:t>
                </a:r>
                <a:endParaRPr lang="en-US" sz="1600" dirty="0" smtClean="0">
                  <a:solidFill>
                    <a:schemeClr val="accent3">
                      <a:lumMod val="50000"/>
                    </a:schemeClr>
                  </a:solidFill>
                  <a:latin typeface="Bebas Neue" panose="020B0506020202020201" pitchFamily="34" charset="0"/>
                </a:endParaRPr>
              </a:p>
            </p:txBody>
          </p:sp>
        </p:grpSp>
        <p:grpSp>
          <p:nvGrpSpPr>
            <p:cNvPr id="8" name="Gruppieren 7"/>
            <p:cNvGrpSpPr/>
            <p:nvPr/>
          </p:nvGrpSpPr>
          <p:grpSpPr bwMode="gray">
            <a:xfrm>
              <a:off x="3772551" y="4576535"/>
              <a:ext cx="833860" cy="1121851"/>
              <a:chOff x="5605462" y="4816918"/>
              <a:chExt cx="833860" cy="1121851"/>
            </a:xfrm>
          </p:grpSpPr>
          <p:grpSp>
            <p:nvGrpSpPr>
              <p:cNvPr id="9" name="Gruppieren 8"/>
              <p:cNvGrpSpPr/>
              <p:nvPr/>
            </p:nvGrpSpPr>
            <p:grpSpPr bwMode="gray">
              <a:xfrm>
                <a:off x="5747857" y="4860395"/>
                <a:ext cx="691465" cy="1078374"/>
                <a:chOff x="5749474" y="4860395"/>
                <a:chExt cx="691465" cy="1078374"/>
              </a:xfrm>
            </p:grpSpPr>
            <p:sp>
              <p:nvSpPr>
                <p:cNvPr id="11" name="Rechteck 10"/>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12" name="Rechteck 11"/>
                <p:cNvSpPr/>
                <p:nvPr/>
              </p:nvSpPr>
              <p:spPr bwMode="gray">
                <a:xfrm rot="10800000">
                  <a:off x="5749474" y="4860395"/>
                  <a:ext cx="691465" cy="688733"/>
                </a:xfrm>
                <a:prstGeom prst="rect">
                  <a:avLst/>
                </a:prstGeom>
                <a:solidFill>
                  <a:schemeClr val="accent1"/>
                </a:solidFill>
                <a:ln>
                  <a:noFill/>
                </a:ln>
                <a:scene3d>
                  <a:camera prst="isometricTopUp">
                    <a:rot lat="19101507" lon="14565820" rev="6532898"/>
                  </a:camera>
                  <a:lightRig rig="threePt" dir="t"/>
                </a:scene3d>
                <a:sp3d extrusionH="641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grpSp>
          <p:sp>
            <p:nvSpPr>
              <p:cNvPr id="10" name="Rechteck 9"/>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accent1">
                        <a:lumMod val="50000"/>
                      </a:schemeClr>
                    </a:solidFill>
                    <a:latin typeface="Bebas Neue" panose="020B0506020202020201" pitchFamily="34" charset="0"/>
                  </a:rPr>
                  <a:t>02</a:t>
                </a:r>
                <a:endParaRPr lang="en-US" sz="1600" dirty="0" smtClean="0">
                  <a:solidFill>
                    <a:schemeClr val="accent1">
                      <a:lumMod val="50000"/>
                    </a:schemeClr>
                  </a:solidFill>
                  <a:latin typeface="Bebas Neue" panose="020B0506020202020201" pitchFamily="34" charset="0"/>
                </a:endParaRPr>
              </a:p>
            </p:txBody>
          </p:sp>
        </p:grpSp>
        <p:grpSp>
          <p:nvGrpSpPr>
            <p:cNvPr id="13" name="Gruppieren 12"/>
            <p:cNvGrpSpPr/>
            <p:nvPr/>
          </p:nvGrpSpPr>
          <p:grpSpPr bwMode="gray">
            <a:xfrm>
              <a:off x="7785410" y="4819070"/>
              <a:ext cx="833860" cy="1121851"/>
              <a:chOff x="5605462" y="4816918"/>
              <a:chExt cx="833860" cy="1121851"/>
            </a:xfrm>
          </p:grpSpPr>
          <p:grpSp>
            <p:nvGrpSpPr>
              <p:cNvPr id="14" name="Gruppieren 13"/>
              <p:cNvGrpSpPr/>
              <p:nvPr/>
            </p:nvGrpSpPr>
            <p:grpSpPr bwMode="gray">
              <a:xfrm>
                <a:off x="5747857" y="4860395"/>
                <a:ext cx="691465" cy="1078374"/>
                <a:chOff x="5749474" y="4860395"/>
                <a:chExt cx="691465" cy="1078374"/>
              </a:xfrm>
            </p:grpSpPr>
            <p:sp>
              <p:nvSpPr>
                <p:cNvPr id="16" name="Rechteck 15"/>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17" name="Rechteck 16"/>
                <p:cNvSpPr/>
                <p:nvPr/>
              </p:nvSpPr>
              <p:spPr bwMode="gray">
                <a:xfrm rot="10800000">
                  <a:off x="5749474" y="4860395"/>
                  <a:ext cx="691465" cy="688733"/>
                </a:xfrm>
                <a:prstGeom prst="rect">
                  <a:avLst/>
                </a:prstGeom>
                <a:solidFill>
                  <a:schemeClr val="accent1">
                    <a:lumMod val="75000"/>
                  </a:schemeClr>
                </a:solidFill>
                <a:ln>
                  <a:noFill/>
                </a:ln>
                <a:scene3d>
                  <a:camera prst="isometricTopUp">
                    <a:rot lat="19101507" lon="14565820" rev="6532898"/>
                  </a:camera>
                  <a:lightRig rig="threePt" dir="t"/>
                </a:scene3d>
                <a:sp3d extrusionH="641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grpSp>
          <p:sp>
            <p:nvSpPr>
              <p:cNvPr id="15" name="Rechteck 14"/>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accent1">
                        <a:lumMod val="50000"/>
                      </a:schemeClr>
                    </a:solidFill>
                    <a:latin typeface="Bebas Neue" panose="020B0506020202020201" pitchFamily="34" charset="0"/>
                  </a:rPr>
                  <a:t>06</a:t>
                </a:r>
                <a:endParaRPr lang="en-US" sz="1600" dirty="0" smtClean="0">
                  <a:solidFill>
                    <a:schemeClr val="accent1">
                      <a:lumMod val="50000"/>
                    </a:schemeClr>
                  </a:solidFill>
                  <a:latin typeface="Bebas Neue" panose="020B0506020202020201" pitchFamily="34" charset="0"/>
                </a:endParaRPr>
              </a:p>
            </p:txBody>
          </p:sp>
        </p:grpSp>
        <p:grpSp>
          <p:nvGrpSpPr>
            <p:cNvPr id="18" name="Gruppieren 17"/>
            <p:cNvGrpSpPr/>
            <p:nvPr/>
          </p:nvGrpSpPr>
          <p:grpSpPr bwMode="gray">
            <a:xfrm>
              <a:off x="4868832" y="4566162"/>
              <a:ext cx="833860" cy="1121851"/>
              <a:chOff x="5605462" y="4816918"/>
              <a:chExt cx="833860" cy="1121851"/>
            </a:xfrm>
          </p:grpSpPr>
          <p:grpSp>
            <p:nvGrpSpPr>
              <p:cNvPr id="19" name="Gruppieren 18"/>
              <p:cNvGrpSpPr/>
              <p:nvPr/>
            </p:nvGrpSpPr>
            <p:grpSpPr bwMode="gray">
              <a:xfrm>
                <a:off x="5747857" y="4860395"/>
                <a:ext cx="691465" cy="1078374"/>
                <a:chOff x="5749474" y="4860395"/>
                <a:chExt cx="691465" cy="1078374"/>
              </a:xfrm>
            </p:grpSpPr>
            <p:sp>
              <p:nvSpPr>
                <p:cNvPr id="21" name="Rechteck 20"/>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22" name="Rechteck 21"/>
                <p:cNvSpPr/>
                <p:nvPr/>
              </p:nvSpPr>
              <p:spPr bwMode="gray">
                <a:xfrm rot="10800000">
                  <a:off x="5749474" y="4860395"/>
                  <a:ext cx="691465" cy="688733"/>
                </a:xfrm>
                <a:prstGeom prst="rect">
                  <a:avLst/>
                </a:prstGeom>
                <a:solidFill>
                  <a:schemeClr val="accent3"/>
                </a:solidFill>
                <a:ln>
                  <a:noFill/>
                </a:ln>
                <a:scene3d>
                  <a:camera prst="isometricTopUp">
                    <a:rot lat="19101507" lon="14565820" rev="6532898"/>
                  </a:camera>
                  <a:lightRig rig="threePt" dir="t"/>
                </a:scene3d>
                <a:sp3d extrusionH="1035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grpSp>
          <p:sp>
            <p:nvSpPr>
              <p:cNvPr id="20" name="Rechteck 19"/>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accent3">
                        <a:lumMod val="50000"/>
                      </a:schemeClr>
                    </a:solidFill>
                    <a:latin typeface="Bebas Neue" panose="020B0506020202020201" pitchFamily="34" charset="0"/>
                  </a:rPr>
                  <a:t>03</a:t>
                </a:r>
                <a:endParaRPr lang="en-US" sz="1600" dirty="0" smtClean="0">
                  <a:solidFill>
                    <a:schemeClr val="accent3">
                      <a:lumMod val="50000"/>
                    </a:schemeClr>
                  </a:solidFill>
                  <a:latin typeface="Bebas Neue" panose="020B0506020202020201" pitchFamily="34" charset="0"/>
                </a:endParaRPr>
              </a:p>
            </p:txBody>
          </p:sp>
        </p:grpSp>
        <p:grpSp>
          <p:nvGrpSpPr>
            <p:cNvPr id="23" name="Gruppieren 22"/>
            <p:cNvGrpSpPr/>
            <p:nvPr/>
          </p:nvGrpSpPr>
          <p:grpSpPr bwMode="gray">
            <a:xfrm>
              <a:off x="5609809" y="4816918"/>
              <a:ext cx="833860" cy="1121851"/>
              <a:chOff x="5605462" y="4816918"/>
              <a:chExt cx="833860" cy="1121851"/>
            </a:xfrm>
          </p:grpSpPr>
          <p:grpSp>
            <p:nvGrpSpPr>
              <p:cNvPr id="24" name="Gruppieren 23"/>
              <p:cNvGrpSpPr/>
              <p:nvPr/>
            </p:nvGrpSpPr>
            <p:grpSpPr bwMode="gray">
              <a:xfrm>
                <a:off x="5747857" y="4860395"/>
                <a:ext cx="691465" cy="1078374"/>
                <a:chOff x="5749474" y="4860395"/>
                <a:chExt cx="691465" cy="1078374"/>
              </a:xfrm>
            </p:grpSpPr>
            <p:sp>
              <p:nvSpPr>
                <p:cNvPr id="26" name="Rechteck 25"/>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27" name="Rechteck 26"/>
                <p:cNvSpPr/>
                <p:nvPr/>
              </p:nvSpPr>
              <p:spPr bwMode="gray">
                <a:xfrm rot="10800000">
                  <a:off x="5749474" y="4860395"/>
                  <a:ext cx="691465" cy="688733"/>
                </a:xfrm>
                <a:prstGeom prst="rect">
                  <a:avLst/>
                </a:prstGeom>
                <a:solidFill>
                  <a:schemeClr val="accent6"/>
                </a:solidFill>
                <a:ln>
                  <a:noFill/>
                </a:ln>
                <a:scene3d>
                  <a:camera prst="isometricTopUp">
                    <a:rot lat="19101507" lon="14565820" rev="6532898"/>
                  </a:camera>
                  <a:lightRig rig="threePt" dir="t"/>
                </a:scene3d>
                <a:sp3d extrusionH="28448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grpSp>
          <p:sp>
            <p:nvSpPr>
              <p:cNvPr id="25" name="Rechteck 24"/>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accent6">
                        <a:lumMod val="50000"/>
                      </a:schemeClr>
                    </a:solidFill>
                    <a:latin typeface="Bebas Neue" panose="020B0506020202020201" pitchFamily="34" charset="0"/>
                  </a:rPr>
                  <a:t>04</a:t>
                </a:r>
                <a:endParaRPr lang="en-US" sz="1600" dirty="0" smtClean="0">
                  <a:solidFill>
                    <a:schemeClr val="accent6">
                      <a:lumMod val="50000"/>
                    </a:schemeClr>
                  </a:solidFill>
                  <a:latin typeface="Bebas Neue" panose="020B0506020202020201" pitchFamily="34" charset="0"/>
                </a:endParaRPr>
              </a:p>
            </p:txBody>
          </p:sp>
        </p:grpSp>
        <p:grpSp>
          <p:nvGrpSpPr>
            <p:cNvPr id="28" name="Gruppieren 27"/>
            <p:cNvGrpSpPr/>
            <p:nvPr/>
          </p:nvGrpSpPr>
          <p:grpSpPr bwMode="gray">
            <a:xfrm>
              <a:off x="6798529" y="4816918"/>
              <a:ext cx="833860" cy="1121851"/>
              <a:chOff x="5605462" y="4816918"/>
              <a:chExt cx="833860" cy="1121851"/>
            </a:xfrm>
          </p:grpSpPr>
          <p:grpSp>
            <p:nvGrpSpPr>
              <p:cNvPr id="29" name="Gruppieren 28"/>
              <p:cNvGrpSpPr/>
              <p:nvPr/>
            </p:nvGrpSpPr>
            <p:grpSpPr bwMode="gray">
              <a:xfrm>
                <a:off x="5747857" y="4860395"/>
                <a:ext cx="691465" cy="1078374"/>
                <a:chOff x="5749474" y="4860395"/>
                <a:chExt cx="691465" cy="1078374"/>
              </a:xfrm>
            </p:grpSpPr>
            <p:sp>
              <p:nvSpPr>
                <p:cNvPr id="31" name="Rechteck 30"/>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2" name="Rechteck 31"/>
                <p:cNvSpPr/>
                <p:nvPr/>
              </p:nvSpPr>
              <p:spPr bwMode="gray">
                <a:xfrm rot="10800000">
                  <a:off x="5749474" y="4860395"/>
                  <a:ext cx="691465" cy="688733"/>
                </a:xfrm>
                <a:prstGeom prst="rect">
                  <a:avLst/>
                </a:prstGeom>
                <a:solidFill>
                  <a:schemeClr val="bg1">
                    <a:lumMod val="65000"/>
                  </a:schemeClr>
                </a:solidFill>
                <a:ln>
                  <a:noFill/>
                </a:ln>
                <a:scene3d>
                  <a:camera prst="isometricTopUp">
                    <a:rot lat="19101507" lon="14565820" rev="6532898"/>
                  </a:camera>
                  <a:lightRig rig="threePt" dir="t"/>
                </a:scene3d>
                <a:sp3d extrusionH="1631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grpSp>
          <p:sp>
            <p:nvSpPr>
              <p:cNvPr id="30" name="Rechteck 29"/>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tx1">
                        <a:lumMod val="65000"/>
                        <a:lumOff val="35000"/>
                      </a:schemeClr>
                    </a:solidFill>
                    <a:latin typeface="Bebas Neue" panose="020B0506020202020201" pitchFamily="34" charset="0"/>
                  </a:rPr>
                  <a:t>05</a:t>
                </a:r>
                <a:endParaRPr lang="en-US" sz="1600" dirty="0" smtClean="0">
                  <a:solidFill>
                    <a:schemeClr val="tx1">
                      <a:lumMod val="65000"/>
                      <a:lumOff val="35000"/>
                    </a:schemeClr>
                  </a:solidFill>
                  <a:latin typeface="Bebas Neue" panose="020B0506020202020201" pitchFamily="34" charset="0"/>
                </a:endParaRPr>
              </a:p>
            </p:txBody>
          </p:sp>
        </p:grpSp>
        <p:sp>
          <p:nvSpPr>
            <p:cNvPr id="33" name="Rechteck 32"/>
            <p:cNvSpPr/>
            <p:nvPr/>
          </p:nvSpPr>
          <p:spPr bwMode="gray">
            <a:xfrm>
              <a:off x="5713666" y="158501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accent6"/>
                  </a:solidFill>
                  <a:latin typeface="Bebas Neue" panose="020B0506020202020201" pitchFamily="34" charset="0"/>
                </a:rPr>
                <a:t>80%</a:t>
              </a:r>
              <a:endParaRPr lang="en-US" sz="1600" dirty="0">
                <a:solidFill>
                  <a:schemeClr val="accent6"/>
                </a:solidFill>
              </a:endParaRPr>
            </a:p>
          </p:txBody>
        </p:sp>
        <p:cxnSp>
          <p:nvCxnSpPr>
            <p:cNvPr id="34" name="Gerade Verbindung 33"/>
            <p:cNvCxnSpPr/>
            <p:nvPr/>
          </p:nvCxnSpPr>
          <p:spPr bwMode="gray">
            <a:xfrm>
              <a:off x="6097936" y="2139441"/>
              <a:ext cx="0" cy="367539"/>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35" name="Rechteck 34"/>
            <p:cNvSpPr/>
            <p:nvPr/>
          </p:nvSpPr>
          <p:spPr bwMode="gray">
            <a:xfrm>
              <a:off x="3885339" y="2336477"/>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accent1"/>
                  </a:solidFill>
                  <a:latin typeface="Bebas Neue" panose="020B0506020202020201" pitchFamily="34" charset="0"/>
                </a:rPr>
                <a:t>20%</a:t>
              </a:r>
              <a:endParaRPr lang="en-US" sz="1600" dirty="0">
                <a:solidFill>
                  <a:schemeClr val="accent1"/>
                </a:solidFill>
              </a:endParaRPr>
            </a:p>
          </p:txBody>
        </p:sp>
        <p:cxnSp>
          <p:nvCxnSpPr>
            <p:cNvPr id="36" name="Gerade Verbindung 35"/>
            <p:cNvCxnSpPr/>
            <p:nvPr/>
          </p:nvCxnSpPr>
          <p:spPr bwMode="gray">
            <a:xfrm>
              <a:off x="4269609" y="2890900"/>
              <a:ext cx="0" cy="1444880"/>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37" name="Rechteck 36"/>
            <p:cNvSpPr/>
            <p:nvPr/>
          </p:nvSpPr>
          <p:spPr bwMode="gray">
            <a:xfrm>
              <a:off x="4971072" y="1984902"/>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accent3"/>
                  </a:solidFill>
                  <a:latin typeface="Bebas Neue" panose="020B0506020202020201" pitchFamily="34" charset="0"/>
                </a:rPr>
                <a:t>42%</a:t>
              </a:r>
              <a:endParaRPr lang="en-US" sz="1600" dirty="0">
                <a:solidFill>
                  <a:schemeClr val="accent3"/>
                </a:solidFill>
              </a:endParaRPr>
            </a:p>
          </p:txBody>
        </p:sp>
        <p:cxnSp>
          <p:nvCxnSpPr>
            <p:cNvPr id="38" name="Gerade Verbindung 37"/>
            <p:cNvCxnSpPr/>
            <p:nvPr/>
          </p:nvCxnSpPr>
          <p:spPr bwMode="gray">
            <a:xfrm>
              <a:off x="5355342" y="2506980"/>
              <a:ext cx="0" cy="1463040"/>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39" name="Rechteck 38"/>
            <p:cNvSpPr/>
            <p:nvPr/>
          </p:nvSpPr>
          <p:spPr bwMode="gray">
            <a:xfrm>
              <a:off x="7889267" y="3087937"/>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accent1">
                      <a:lumMod val="50000"/>
                    </a:schemeClr>
                  </a:solidFill>
                  <a:latin typeface="Bebas Neue" panose="020B0506020202020201" pitchFamily="34" charset="0"/>
                </a:rPr>
                <a:t>20%</a:t>
              </a:r>
              <a:endParaRPr lang="en-US" sz="1600" dirty="0">
                <a:solidFill>
                  <a:schemeClr val="accent1">
                    <a:lumMod val="50000"/>
                  </a:schemeClr>
                </a:solidFill>
              </a:endParaRPr>
            </a:p>
          </p:txBody>
        </p:sp>
        <p:cxnSp>
          <p:nvCxnSpPr>
            <p:cNvPr id="40" name="Gerade Verbindung 39"/>
            <p:cNvCxnSpPr/>
            <p:nvPr/>
          </p:nvCxnSpPr>
          <p:spPr bwMode="gray">
            <a:xfrm>
              <a:off x="8273537" y="3642360"/>
              <a:ext cx="0" cy="963011"/>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41" name="Freihandform 40"/>
            <p:cNvSpPr/>
            <p:nvPr/>
          </p:nvSpPr>
          <p:spPr bwMode="gray">
            <a:xfrm>
              <a:off x="7286656" y="2058902"/>
              <a:ext cx="641148" cy="1583458"/>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42" name="Rechteck 41"/>
            <p:cNvSpPr/>
            <p:nvPr/>
          </p:nvSpPr>
          <p:spPr bwMode="gray">
            <a:xfrm>
              <a:off x="8849443" y="1534869"/>
              <a:ext cx="1441678"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43" name="Rechteck 42"/>
            <p:cNvSpPr/>
            <p:nvPr/>
          </p:nvSpPr>
          <p:spPr bwMode="gray">
            <a:xfrm>
              <a:off x="7927804" y="1534869"/>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bg1">
                      <a:lumMod val="75000"/>
                    </a:schemeClr>
                  </a:solidFill>
                  <a:latin typeface="Bebas Neue" panose="020B0506020202020201" pitchFamily="34" charset="0"/>
                </a:rPr>
                <a:t>53%</a:t>
              </a:r>
              <a:endParaRPr lang="en-US" sz="4000" dirty="0">
                <a:solidFill>
                  <a:schemeClr val="bg1">
                    <a:lumMod val="75000"/>
                  </a:schemeClr>
                </a:solidFill>
                <a:latin typeface="Bebas Neue" panose="020B0506020202020201" pitchFamily="34" charset="0"/>
              </a:endParaRPr>
            </a:p>
          </p:txBody>
        </p:sp>
        <p:sp>
          <p:nvSpPr>
            <p:cNvPr id="44" name="Freihandform 43"/>
            <p:cNvSpPr/>
            <p:nvPr/>
          </p:nvSpPr>
          <p:spPr bwMode="gray">
            <a:xfrm flipH="1">
              <a:off x="3281590" y="2274822"/>
              <a:ext cx="488127" cy="1199898"/>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45" name="Rechteck 44"/>
            <p:cNvSpPr/>
            <p:nvPr/>
          </p:nvSpPr>
          <p:spPr bwMode="gray">
            <a:xfrm>
              <a:off x="1657635" y="2538257"/>
              <a:ext cx="2069104" cy="4964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ctr">
                <a:lnSpc>
                  <a:spcPct val="90000"/>
                </a:lnSpc>
                <a:spcAft>
                  <a:spcPts val="1000"/>
                </a:spcAft>
              </a:pPr>
              <a:r>
                <a:rPr lang="en-US" sz="1400" dirty="0" smtClean="0">
                  <a:solidFill>
                    <a:schemeClr val="bg1"/>
                  </a:solidFill>
                </a:rPr>
                <a:t>This text can be </a:t>
              </a:r>
              <a:br>
                <a:rPr lang="en-US" sz="1400" dirty="0" smtClean="0">
                  <a:solidFill>
                    <a:schemeClr val="bg1"/>
                  </a:solidFill>
                </a:rPr>
              </a:br>
              <a:r>
                <a:rPr lang="en-US" sz="1400" dirty="0" smtClean="0">
                  <a:solidFill>
                    <a:schemeClr val="bg1"/>
                  </a:solidFill>
                </a:rPr>
                <a:t>replaced with </a:t>
              </a:r>
              <a:br>
                <a:rPr lang="en-US" sz="1400" dirty="0" smtClean="0">
                  <a:solidFill>
                    <a:schemeClr val="bg1"/>
                  </a:solidFill>
                </a:rPr>
              </a:br>
              <a:r>
                <a:rPr lang="en-US" sz="1400" dirty="0" smtClean="0">
                  <a:solidFill>
                    <a:schemeClr val="bg1"/>
                  </a:solidFill>
                </a:rPr>
                <a:t>your own text. </a:t>
              </a:r>
              <a:endParaRPr lang="en-US" sz="1400" dirty="0">
                <a:solidFill>
                  <a:schemeClr val="bg1"/>
                </a:solidFill>
              </a:endParaRPr>
            </a:p>
          </p:txBody>
        </p:sp>
        <p:sp>
          <p:nvSpPr>
            <p:cNvPr id="46" name="Rechteck 45"/>
            <p:cNvSpPr/>
            <p:nvPr/>
          </p:nvSpPr>
          <p:spPr bwMode="gray">
            <a:xfrm>
              <a:off x="2148396" y="1888311"/>
              <a:ext cx="1087583" cy="7476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3">
                      <a:lumMod val="75000"/>
                    </a:schemeClr>
                  </a:solidFill>
                  <a:latin typeface="Bebas Neue" panose="020B0506020202020201" pitchFamily="34" charset="0"/>
                </a:rPr>
                <a:t>50%</a:t>
              </a:r>
              <a:endParaRPr lang="en-US" sz="4000" dirty="0">
                <a:solidFill>
                  <a:schemeClr val="accent3">
                    <a:lumMod val="75000"/>
                  </a:schemeClr>
                </a:solidFill>
                <a:latin typeface="Bebas Neue" panose="020B0506020202020201" pitchFamily="34" charset="0"/>
              </a:endParaRPr>
            </a:p>
          </p:txBody>
        </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hteck 36"/>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000" y="1512000"/>
            <a:ext cx="3155068" cy="42934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4" name="Gruppieren 3"/>
          <p:cNvGrpSpPr/>
          <p:nvPr/>
        </p:nvGrpSpPr>
        <p:grpSpPr bwMode="gray">
          <a:xfrm>
            <a:off x="3538442" y="2402642"/>
            <a:ext cx="1148812" cy="3396784"/>
            <a:chOff x="5524498" y="2402642"/>
            <a:chExt cx="1148812" cy="3396784"/>
          </a:xfrm>
        </p:grpSpPr>
        <p:sp>
          <p:nvSpPr>
            <p:cNvPr id="5" name="Freeform 34"/>
            <p:cNvSpPr>
              <a:spLocks/>
            </p:cNvSpPr>
            <p:nvPr/>
          </p:nvSpPr>
          <p:spPr bwMode="gray">
            <a:xfrm>
              <a:off x="5529604"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6" name="Freeform 32"/>
            <p:cNvSpPr>
              <a:spLocks/>
            </p:cNvSpPr>
            <p:nvPr/>
          </p:nvSpPr>
          <p:spPr bwMode="gray">
            <a:xfrm>
              <a:off x="5529604"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7" name="Gruppieren 6"/>
            <p:cNvGrpSpPr/>
            <p:nvPr/>
          </p:nvGrpSpPr>
          <p:grpSpPr bwMode="gray">
            <a:xfrm>
              <a:off x="5649210" y="2402642"/>
              <a:ext cx="904494" cy="2906651"/>
              <a:chOff x="5688634" y="2622459"/>
              <a:chExt cx="787019" cy="2529139"/>
            </a:xfrm>
          </p:grpSpPr>
          <p:sp>
            <p:nvSpPr>
              <p:cNvPr id="13" name="Rectangle 12"/>
              <p:cNvSpPr>
                <a:spLocks noChangeArrowheads="1"/>
              </p:cNvSpPr>
              <p:nvPr/>
            </p:nvSpPr>
            <p:spPr bwMode="gray">
              <a:xfrm>
                <a:off x="5688634" y="2989850"/>
                <a:ext cx="787019" cy="179604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4" name="Rectangle 11"/>
              <p:cNvSpPr>
                <a:spLocks noChangeArrowheads="1"/>
              </p:cNvSpPr>
              <p:nvPr/>
            </p:nvSpPr>
            <p:spPr bwMode="gray">
              <a:xfrm>
                <a:off x="5688634" y="2767395"/>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5" name="Oval 13"/>
              <p:cNvSpPr>
                <a:spLocks noChangeArrowheads="1"/>
              </p:cNvSpPr>
              <p:nvPr/>
            </p:nvSpPr>
            <p:spPr bwMode="gray">
              <a:xfrm>
                <a:off x="5688634" y="2622459"/>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6"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8" name="Freeform 27"/>
            <p:cNvSpPr>
              <a:spLocks/>
            </p:cNvSpPr>
            <p:nvPr/>
          </p:nvSpPr>
          <p:spPr bwMode="gray">
            <a:xfrm>
              <a:off x="5529604"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9" name="Freeform 30"/>
            <p:cNvSpPr>
              <a:spLocks/>
            </p:cNvSpPr>
            <p:nvPr/>
          </p:nvSpPr>
          <p:spPr bwMode="gray">
            <a:xfrm>
              <a:off x="6673310"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0" name="Freeform 31"/>
            <p:cNvSpPr>
              <a:spLocks/>
            </p:cNvSpPr>
            <p:nvPr/>
          </p:nvSpPr>
          <p:spPr bwMode="gray">
            <a:xfrm>
              <a:off x="5529604"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1" name="Freeform 33"/>
            <p:cNvSpPr>
              <a:spLocks/>
            </p:cNvSpPr>
            <p:nvPr/>
          </p:nvSpPr>
          <p:spPr bwMode="gray">
            <a:xfrm>
              <a:off x="5529604"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2" name="Rechteck 11"/>
            <p:cNvSpPr/>
            <p:nvPr/>
          </p:nvSpPr>
          <p:spPr bwMode="gray">
            <a:xfrm>
              <a:off x="5524498"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bg1">
                      <a:lumMod val="50000"/>
                    </a:schemeClr>
                  </a:solidFill>
                  <a:latin typeface="Bebas Neue" panose="020B0506020202020201" pitchFamily="34" charset="0"/>
                </a:rPr>
                <a:t>72</a:t>
              </a:r>
              <a:r>
                <a:rPr lang="en-US" sz="1600" dirty="0" smtClean="0">
                  <a:solidFill>
                    <a:schemeClr val="bg1">
                      <a:lumMod val="50000"/>
                    </a:schemeClr>
                  </a:solidFill>
                  <a:latin typeface="Bebas Neue" panose="020B0506020202020201" pitchFamily="34" charset="0"/>
                </a:rPr>
                <a:t>%</a:t>
              </a:r>
            </a:p>
          </p:txBody>
        </p:sp>
      </p:grpSp>
      <p:grpSp>
        <p:nvGrpSpPr>
          <p:cNvPr id="17" name="Gruppieren 16"/>
          <p:cNvGrpSpPr/>
          <p:nvPr/>
        </p:nvGrpSpPr>
        <p:grpSpPr bwMode="gray">
          <a:xfrm>
            <a:off x="4955127" y="1603254"/>
            <a:ext cx="1148812" cy="4196172"/>
            <a:chOff x="6941183" y="1603254"/>
            <a:chExt cx="1148812" cy="4196172"/>
          </a:xfrm>
        </p:grpSpPr>
        <p:sp>
          <p:nvSpPr>
            <p:cNvPr id="18" name="Freeform 34"/>
            <p:cNvSpPr>
              <a:spLocks/>
            </p:cNvSpPr>
            <p:nvPr/>
          </p:nvSpPr>
          <p:spPr bwMode="gray">
            <a:xfrm>
              <a:off x="6946289"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9" name="Freeform 32"/>
            <p:cNvSpPr>
              <a:spLocks/>
            </p:cNvSpPr>
            <p:nvPr/>
          </p:nvSpPr>
          <p:spPr bwMode="gray">
            <a:xfrm>
              <a:off x="6946289"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20" name="Gruppieren 19"/>
            <p:cNvGrpSpPr/>
            <p:nvPr/>
          </p:nvGrpSpPr>
          <p:grpSpPr bwMode="gray">
            <a:xfrm>
              <a:off x="7065895" y="1603254"/>
              <a:ext cx="904494" cy="3706038"/>
              <a:chOff x="5688634" y="1926895"/>
              <a:chExt cx="787019" cy="3224703"/>
            </a:xfrm>
          </p:grpSpPr>
          <p:sp>
            <p:nvSpPr>
              <p:cNvPr id="26" name="Rectangle 12"/>
              <p:cNvSpPr>
                <a:spLocks noChangeArrowheads="1"/>
              </p:cNvSpPr>
              <p:nvPr/>
            </p:nvSpPr>
            <p:spPr bwMode="gray">
              <a:xfrm>
                <a:off x="5688634" y="2294287"/>
                <a:ext cx="787019" cy="249161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7" name="Rectangle 11"/>
              <p:cNvSpPr>
                <a:spLocks noChangeArrowheads="1"/>
              </p:cNvSpPr>
              <p:nvPr/>
            </p:nvSpPr>
            <p:spPr bwMode="gray">
              <a:xfrm>
                <a:off x="5688634" y="2071831"/>
                <a:ext cx="787019" cy="22245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8" name="Oval 13"/>
              <p:cNvSpPr>
                <a:spLocks noChangeArrowheads="1"/>
              </p:cNvSpPr>
              <p:nvPr/>
            </p:nvSpPr>
            <p:spPr bwMode="gray">
              <a:xfrm>
                <a:off x="5688634" y="1926895"/>
                <a:ext cx="787019" cy="293236"/>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9"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1" name="Freeform 27"/>
            <p:cNvSpPr>
              <a:spLocks/>
            </p:cNvSpPr>
            <p:nvPr/>
          </p:nvSpPr>
          <p:spPr bwMode="gray">
            <a:xfrm>
              <a:off x="6946289"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2" name="Freeform 30"/>
            <p:cNvSpPr>
              <a:spLocks/>
            </p:cNvSpPr>
            <p:nvPr/>
          </p:nvSpPr>
          <p:spPr bwMode="gray">
            <a:xfrm>
              <a:off x="8089995"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3" name="Freeform 31"/>
            <p:cNvSpPr>
              <a:spLocks/>
            </p:cNvSpPr>
            <p:nvPr/>
          </p:nvSpPr>
          <p:spPr bwMode="gray">
            <a:xfrm>
              <a:off x="6946289"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4" name="Freeform 33"/>
            <p:cNvSpPr>
              <a:spLocks/>
            </p:cNvSpPr>
            <p:nvPr/>
          </p:nvSpPr>
          <p:spPr bwMode="gray">
            <a:xfrm>
              <a:off x="6946289"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5" name="Rechteck 24"/>
            <p:cNvSpPr/>
            <p:nvPr/>
          </p:nvSpPr>
          <p:spPr bwMode="gray">
            <a:xfrm>
              <a:off x="6941183"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bg1">
                      <a:lumMod val="50000"/>
                    </a:schemeClr>
                  </a:solidFill>
                  <a:latin typeface="Bebas Neue" panose="020B0506020202020201" pitchFamily="34" charset="0"/>
                </a:rPr>
                <a:t>98</a:t>
              </a:r>
              <a:r>
                <a:rPr lang="en-US" sz="1600" dirty="0" smtClean="0">
                  <a:solidFill>
                    <a:schemeClr val="bg1">
                      <a:lumMod val="50000"/>
                    </a:schemeClr>
                  </a:solidFill>
                  <a:latin typeface="Bebas Neue" panose="020B0506020202020201" pitchFamily="34" charset="0"/>
                </a:rPr>
                <a:t>%</a:t>
              </a:r>
            </a:p>
          </p:txBody>
        </p:sp>
      </p:grpSp>
      <p:grpSp>
        <p:nvGrpSpPr>
          <p:cNvPr id="43" name="Gruppieren 42"/>
          <p:cNvGrpSpPr/>
          <p:nvPr/>
        </p:nvGrpSpPr>
        <p:grpSpPr bwMode="gray">
          <a:xfrm>
            <a:off x="6464621" y="4741683"/>
            <a:ext cx="2531597" cy="1057192"/>
            <a:chOff x="8547735" y="1560513"/>
            <a:chExt cx="3069590" cy="1057192"/>
          </a:xfrm>
        </p:grpSpPr>
        <p:sp>
          <p:nvSpPr>
            <p:cNvPr id="44" name="Rechteck 43"/>
            <p:cNvSpPr/>
            <p:nvPr/>
          </p:nvSpPr>
          <p:spPr bwMode="gray">
            <a:xfrm>
              <a:off x="9635318" y="1560513"/>
              <a:ext cx="198200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45" name="Rechteck 44"/>
            <p:cNvSpPr/>
            <p:nvPr/>
          </p:nvSpPr>
          <p:spPr bwMode="gray">
            <a:xfrm>
              <a:off x="8547735" y="1560513"/>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3"/>
                  </a:solidFill>
                  <a:latin typeface="Bebas Neue" panose="020B0506020202020201" pitchFamily="34" charset="0"/>
                </a:rPr>
                <a:t>98%</a:t>
              </a:r>
              <a:endParaRPr lang="en-US" sz="4000" dirty="0">
                <a:solidFill>
                  <a:schemeClr val="accent3"/>
                </a:solidFill>
                <a:latin typeface="Bebas Neue" panose="020B0506020202020201" pitchFamily="34" charset="0"/>
              </a:endParaRPr>
            </a:p>
          </p:txBody>
        </p:sp>
      </p:grpSp>
      <p:grpSp>
        <p:nvGrpSpPr>
          <p:cNvPr id="46" name="Gruppieren 45"/>
          <p:cNvGrpSpPr/>
          <p:nvPr/>
        </p:nvGrpSpPr>
        <p:grpSpPr bwMode="gray">
          <a:xfrm>
            <a:off x="6464621" y="3550044"/>
            <a:ext cx="2531597" cy="1057192"/>
            <a:chOff x="8547735" y="1560513"/>
            <a:chExt cx="3069590" cy="1057192"/>
          </a:xfrm>
        </p:grpSpPr>
        <p:sp>
          <p:nvSpPr>
            <p:cNvPr id="47" name="Rechteck 46"/>
            <p:cNvSpPr/>
            <p:nvPr/>
          </p:nvSpPr>
          <p:spPr bwMode="gray">
            <a:xfrm>
              <a:off x="9635318" y="1560513"/>
              <a:ext cx="198200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replaced with your own text. This is a placeholder text. </a:t>
              </a:r>
              <a:endParaRPr lang="en-US" sz="1400" dirty="0">
                <a:solidFill>
                  <a:schemeClr val="tx1"/>
                </a:solidFill>
              </a:endParaRPr>
            </a:p>
          </p:txBody>
        </p:sp>
        <p:sp>
          <p:nvSpPr>
            <p:cNvPr id="48" name="Rechteck 47"/>
            <p:cNvSpPr/>
            <p:nvPr/>
          </p:nvSpPr>
          <p:spPr bwMode="gray">
            <a:xfrm>
              <a:off x="8547735" y="1560513"/>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6"/>
                  </a:solidFill>
                  <a:latin typeface="Bebas Neue" panose="020B0506020202020201" pitchFamily="34" charset="0"/>
                </a:rPr>
                <a:t>72%</a:t>
              </a:r>
              <a:endParaRPr lang="en-US" sz="4000" dirty="0">
                <a:solidFill>
                  <a:schemeClr val="accent6"/>
                </a:solidFill>
                <a:latin typeface="Bebas Neue" panose="020B0506020202020201" pitchFamily="34" charset="0"/>
              </a:endParaRPr>
            </a:p>
          </p:txBody>
        </p:sp>
      </p:grpSp>
      <p:pic>
        <p:nvPicPr>
          <p:cNvPr id="36"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hteck 37"/>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876" y="1525588"/>
            <a:ext cx="3935428" cy="15951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tx1"/>
                </a:solidFill>
                <a:latin typeface="Bebas Neue" panose="020B0506020202020201" pitchFamily="34" charset="0"/>
              </a:rPr>
              <a:t>DESCRIPTION TEXT</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This text can be replaced with your own text.</a:t>
            </a:r>
            <a:endParaRPr lang="en-US" sz="3200" dirty="0">
              <a:solidFill>
                <a:schemeClr val="tx1"/>
              </a:solidFill>
              <a:latin typeface="Bebas Neue" panose="020B0506020202020201" pitchFamily="34" charset="0"/>
            </a:endParaRPr>
          </a:p>
        </p:txBody>
      </p:sp>
      <p:grpSp>
        <p:nvGrpSpPr>
          <p:cNvPr id="4" name="Gruppieren 3"/>
          <p:cNvGrpSpPr/>
          <p:nvPr/>
        </p:nvGrpSpPr>
        <p:grpSpPr bwMode="gray">
          <a:xfrm>
            <a:off x="4802255" y="3120737"/>
            <a:ext cx="2101776" cy="2681576"/>
            <a:chOff x="7663733" y="3120737"/>
            <a:chExt cx="2101776" cy="2681576"/>
          </a:xfrm>
        </p:grpSpPr>
        <p:sp>
          <p:nvSpPr>
            <p:cNvPr id="5" name="Freeform 19"/>
            <p:cNvSpPr>
              <a:spLocks/>
            </p:cNvSpPr>
            <p:nvPr/>
          </p:nvSpPr>
          <p:spPr bwMode="gray">
            <a:xfrm>
              <a:off x="7785434"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6" name="Freeform 12"/>
            <p:cNvSpPr>
              <a:spLocks/>
            </p:cNvSpPr>
            <p:nvPr/>
          </p:nvSpPr>
          <p:spPr bwMode="gray">
            <a:xfrm>
              <a:off x="7785434"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7" name="Rechteck 6"/>
            <p:cNvSpPr/>
            <p:nvPr/>
          </p:nvSpPr>
          <p:spPr bwMode="gray">
            <a:xfrm rot="10800000">
              <a:off x="8263062" y="4517315"/>
              <a:ext cx="919926" cy="916290"/>
            </a:xfrm>
            <a:prstGeom prst="rect">
              <a:avLst/>
            </a:prstGeom>
            <a:solidFill>
              <a:schemeClr val="accent3"/>
            </a:solidFill>
            <a:ln>
              <a:noFill/>
            </a:ln>
            <a:scene3d>
              <a:camera prst="isometricTopUp">
                <a:rot lat="19101507" lon="14565820" rev="6532898"/>
              </a:camera>
              <a:lightRig rig="threePt" dir="t"/>
            </a:scene3d>
            <a:sp3d extrusionH="22352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 name="Freeform 20"/>
            <p:cNvSpPr>
              <a:spLocks/>
            </p:cNvSpPr>
            <p:nvPr/>
          </p:nvSpPr>
          <p:spPr bwMode="gray">
            <a:xfrm>
              <a:off x="7663733"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9" name="Freeform 10"/>
            <p:cNvSpPr>
              <a:spLocks/>
            </p:cNvSpPr>
            <p:nvPr/>
          </p:nvSpPr>
          <p:spPr bwMode="gray">
            <a:xfrm>
              <a:off x="8711534"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0" name="Freeform 11"/>
            <p:cNvSpPr>
              <a:spLocks/>
            </p:cNvSpPr>
            <p:nvPr/>
          </p:nvSpPr>
          <p:spPr bwMode="gray">
            <a:xfrm>
              <a:off x="7783375"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1" name="Freeform 14"/>
            <p:cNvSpPr>
              <a:spLocks/>
            </p:cNvSpPr>
            <p:nvPr/>
          </p:nvSpPr>
          <p:spPr bwMode="gray">
            <a:xfrm>
              <a:off x="9629403"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2" name="Freeform 17"/>
            <p:cNvSpPr>
              <a:spLocks/>
            </p:cNvSpPr>
            <p:nvPr/>
          </p:nvSpPr>
          <p:spPr bwMode="gray">
            <a:xfrm>
              <a:off x="8711534"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3" name="Freeform 18"/>
            <p:cNvSpPr>
              <a:spLocks/>
            </p:cNvSpPr>
            <p:nvPr/>
          </p:nvSpPr>
          <p:spPr bwMode="gray">
            <a:xfrm>
              <a:off x="7783375"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4" name="Freeform 20"/>
            <p:cNvSpPr>
              <a:spLocks/>
            </p:cNvSpPr>
            <p:nvPr/>
          </p:nvSpPr>
          <p:spPr bwMode="gray">
            <a:xfrm>
              <a:off x="9629403"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5" name="Freeform 21"/>
            <p:cNvSpPr>
              <a:spLocks/>
            </p:cNvSpPr>
            <p:nvPr/>
          </p:nvSpPr>
          <p:spPr bwMode="gray">
            <a:xfrm>
              <a:off x="7783375"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6" name="Rechteck 15"/>
            <p:cNvSpPr/>
            <p:nvPr/>
          </p:nvSpPr>
          <p:spPr bwMode="gray">
            <a:xfrm>
              <a:off x="8716830"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65000"/>
                    </a:schemeClr>
                  </a:solidFill>
                  <a:latin typeface="Bebas Neue" panose="020B0506020202020201" pitchFamily="34" charset="0"/>
                </a:rPr>
                <a:t>63</a:t>
              </a:r>
              <a:r>
                <a:rPr lang="en-US" sz="2000" dirty="0" smtClean="0">
                  <a:solidFill>
                    <a:schemeClr val="bg1">
                      <a:lumMod val="65000"/>
                    </a:schemeClr>
                  </a:solidFill>
                  <a:latin typeface="Bebas Neue" panose="020B0506020202020201" pitchFamily="34" charset="0"/>
                </a:rPr>
                <a:t>%</a:t>
              </a:r>
            </a:p>
          </p:txBody>
        </p:sp>
        <p:sp>
          <p:nvSpPr>
            <p:cNvPr id="17" name="Freeform 15"/>
            <p:cNvSpPr>
              <a:spLocks/>
            </p:cNvSpPr>
            <p:nvPr/>
          </p:nvSpPr>
          <p:spPr bwMode="gray">
            <a:xfrm>
              <a:off x="9749045" y="3437669"/>
              <a:ext cx="16464" cy="10291"/>
            </a:xfrm>
            <a:custGeom>
              <a:avLst/>
              <a:gdLst>
                <a:gd name="T0" fmla="*/ 1 w 8"/>
                <a:gd name="T1" fmla="*/ 2 h 5"/>
                <a:gd name="T2" fmla="*/ 2 w 8"/>
                <a:gd name="T3" fmla="*/ 4 h 5"/>
                <a:gd name="T4" fmla="*/ 3 w 8"/>
                <a:gd name="T5" fmla="*/ 4 h 5"/>
                <a:gd name="T6" fmla="*/ 8 w 8"/>
                <a:gd name="T7" fmla="*/ 2 h 5"/>
                <a:gd name="T8" fmla="*/ 0 w 8"/>
                <a:gd name="T9" fmla="*/ 0 h 5"/>
                <a:gd name="T10" fmla="*/ 0 w 8"/>
                <a:gd name="T11" fmla="*/ 2 h 5"/>
                <a:gd name="T12" fmla="*/ 0 w 8"/>
                <a:gd name="T13" fmla="*/ 5 h 5"/>
                <a:gd name="T14" fmla="*/ 2 w 8"/>
                <a:gd name="T15" fmla="*/ 4 h 5"/>
                <a:gd name="T16" fmla="*/ 1 w 8"/>
                <a:gd name="T17" fmla="*/ 2 h 5"/>
                <a:gd name="T18" fmla="*/ 3 w 8"/>
                <a:gd name="T19" fmla="*/ 2 h 5"/>
                <a:gd name="T20" fmla="*/ 3 w 8"/>
                <a:gd name="T21" fmla="*/ 2 h 5"/>
                <a:gd name="T22" fmla="*/ 1 w 8"/>
                <a:gd name="T23" fmla="*/ 2 h 5"/>
                <a:gd name="T24" fmla="*/ 1 w 8"/>
                <a:gd name="T25" fmla="*/ 4 h 5"/>
                <a:gd name="T26" fmla="*/ 1 w 8"/>
                <a:gd name="T27" fmla="*/ 4 h 5"/>
                <a:gd name="T28" fmla="*/ 2 w 8"/>
                <a:gd name="T29" fmla="*/ 2 h 5"/>
                <a:gd name="T30" fmla="*/ 1 w 8"/>
                <a:gd name="T31" fmla="*/ 1 h 5"/>
                <a:gd name="T32" fmla="*/ 1 w 8"/>
                <a:gd name="T33" fmla="*/ 1 h 5"/>
                <a:gd name="T34" fmla="*/ 1 w 8"/>
                <a:gd name="T35" fmla="*/ 2 h 5"/>
                <a:gd name="T36" fmla="*/ 3 w 8"/>
                <a:gd name="T37" fmla="*/ 2 h 5"/>
                <a:gd name="T38" fmla="*/ 1 w 8"/>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2"/>
                  </a:moveTo>
                  <a:lnTo>
                    <a:pt x="2" y="4"/>
                  </a:lnTo>
                  <a:lnTo>
                    <a:pt x="3" y="4"/>
                  </a:lnTo>
                  <a:lnTo>
                    <a:pt x="8" y="2"/>
                  </a:lnTo>
                  <a:lnTo>
                    <a:pt x="0" y="0"/>
                  </a:lnTo>
                  <a:lnTo>
                    <a:pt x="0" y="2"/>
                  </a:lnTo>
                  <a:lnTo>
                    <a:pt x="0" y="5"/>
                  </a:lnTo>
                  <a:lnTo>
                    <a:pt x="2" y="4"/>
                  </a:lnTo>
                  <a:lnTo>
                    <a:pt x="1" y="2"/>
                  </a:lnTo>
                  <a:lnTo>
                    <a:pt x="3" y="2"/>
                  </a:lnTo>
                  <a:lnTo>
                    <a:pt x="3" y="2"/>
                  </a:lnTo>
                  <a:lnTo>
                    <a:pt x="1" y="2"/>
                  </a:lnTo>
                  <a:lnTo>
                    <a:pt x="1" y="4"/>
                  </a:lnTo>
                  <a:lnTo>
                    <a:pt x="1" y="4"/>
                  </a:lnTo>
                  <a:lnTo>
                    <a:pt x="2" y="2"/>
                  </a:lnTo>
                  <a:lnTo>
                    <a:pt x="1" y="1"/>
                  </a:lnTo>
                  <a:lnTo>
                    <a:pt x="1" y="1"/>
                  </a:lnTo>
                  <a:lnTo>
                    <a:pt x="1" y="2"/>
                  </a:lnTo>
                  <a:lnTo>
                    <a:pt x="3" y="2"/>
                  </a:lnTo>
                  <a:lnTo>
                    <a:pt x="1" y="2"/>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8" name="Freeform 21"/>
            <p:cNvSpPr>
              <a:spLocks/>
            </p:cNvSpPr>
            <p:nvPr/>
          </p:nvSpPr>
          <p:spPr bwMode="gray">
            <a:xfrm>
              <a:off x="9749045"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19" name="Gruppieren 18"/>
          <p:cNvGrpSpPr/>
          <p:nvPr/>
        </p:nvGrpSpPr>
        <p:grpSpPr bwMode="gray">
          <a:xfrm>
            <a:off x="6887567" y="3120737"/>
            <a:ext cx="1860433" cy="2681576"/>
            <a:chOff x="9749045" y="3120737"/>
            <a:chExt cx="1860433" cy="2681576"/>
          </a:xfrm>
        </p:grpSpPr>
        <p:sp>
          <p:nvSpPr>
            <p:cNvPr id="20" name="Freeform 19"/>
            <p:cNvSpPr>
              <a:spLocks/>
            </p:cNvSpPr>
            <p:nvPr/>
          </p:nvSpPr>
          <p:spPr bwMode="gray">
            <a:xfrm>
              <a:off x="9751104"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1" name="Freeform 12"/>
            <p:cNvSpPr>
              <a:spLocks/>
            </p:cNvSpPr>
            <p:nvPr/>
          </p:nvSpPr>
          <p:spPr bwMode="gray">
            <a:xfrm>
              <a:off x="9751104"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2" name="Rechteck 21"/>
            <p:cNvSpPr/>
            <p:nvPr/>
          </p:nvSpPr>
          <p:spPr bwMode="gray">
            <a:xfrm rot="10800000">
              <a:off x="10214789" y="4517315"/>
              <a:ext cx="919926" cy="916290"/>
            </a:xfrm>
            <a:prstGeom prst="rect">
              <a:avLst/>
            </a:prstGeom>
            <a:solidFill>
              <a:schemeClr val="tx2"/>
            </a:solidFill>
            <a:ln>
              <a:noFill/>
            </a:ln>
            <a:scene3d>
              <a:camera prst="isometricTopUp">
                <a:rot lat="19101507" lon="14565820" rev="6532898"/>
              </a:camera>
              <a:lightRig rig="threePt" dir="t"/>
            </a:scene3d>
            <a:sp3d extrusionH="3181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3" name="Freeform 10"/>
            <p:cNvSpPr>
              <a:spLocks/>
            </p:cNvSpPr>
            <p:nvPr/>
          </p:nvSpPr>
          <p:spPr bwMode="gray">
            <a:xfrm>
              <a:off x="10677204"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4" name="Freeform 11"/>
            <p:cNvSpPr>
              <a:spLocks/>
            </p:cNvSpPr>
            <p:nvPr/>
          </p:nvSpPr>
          <p:spPr bwMode="gray">
            <a:xfrm>
              <a:off x="9749045"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5" name="Freeform 14"/>
            <p:cNvSpPr>
              <a:spLocks/>
            </p:cNvSpPr>
            <p:nvPr/>
          </p:nvSpPr>
          <p:spPr bwMode="gray">
            <a:xfrm>
              <a:off x="11595073"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 name="Freeform 17"/>
            <p:cNvSpPr>
              <a:spLocks/>
            </p:cNvSpPr>
            <p:nvPr/>
          </p:nvSpPr>
          <p:spPr bwMode="gray">
            <a:xfrm>
              <a:off x="10677204"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7" name="Freeform 18"/>
            <p:cNvSpPr>
              <a:spLocks/>
            </p:cNvSpPr>
            <p:nvPr/>
          </p:nvSpPr>
          <p:spPr bwMode="gray">
            <a:xfrm>
              <a:off x="9749045"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 name="Freeform 20"/>
            <p:cNvSpPr>
              <a:spLocks/>
            </p:cNvSpPr>
            <p:nvPr/>
          </p:nvSpPr>
          <p:spPr bwMode="gray">
            <a:xfrm>
              <a:off x="11595073"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9" name="Rechteck 28"/>
            <p:cNvSpPr/>
            <p:nvPr/>
          </p:nvSpPr>
          <p:spPr bwMode="gray">
            <a:xfrm>
              <a:off x="10672324"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65000"/>
                    </a:schemeClr>
                  </a:solidFill>
                  <a:latin typeface="Bebas Neue" panose="020B0506020202020201" pitchFamily="34" charset="0"/>
                </a:rPr>
                <a:t>82</a:t>
              </a:r>
              <a:r>
                <a:rPr lang="en-US" sz="2000" dirty="0" smtClean="0">
                  <a:solidFill>
                    <a:schemeClr val="bg1">
                      <a:lumMod val="65000"/>
                    </a:schemeClr>
                  </a:solidFill>
                  <a:latin typeface="Bebas Neue" panose="020B0506020202020201" pitchFamily="34" charset="0"/>
                </a:rPr>
                <a:t>%</a:t>
              </a:r>
            </a:p>
          </p:txBody>
        </p:sp>
      </p:grpSp>
      <p:grpSp>
        <p:nvGrpSpPr>
          <p:cNvPr id="41" name="Gruppieren 40"/>
          <p:cNvGrpSpPr/>
          <p:nvPr/>
        </p:nvGrpSpPr>
        <p:grpSpPr bwMode="gray">
          <a:xfrm>
            <a:off x="1901523" y="3771014"/>
            <a:ext cx="1219199" cy="1274620"/>
            <a:chOff x="10573038" y="3362036"/>
            <a:chExt cx="1219199" cy="1274620"/>
          </a:xfrm>
        </p:grpSpPr>
        <p:sp>
          <p:nvSpPr>
            <p:cNvPr id="42" name="Ellipse 41"/>
            <p:cNvSpPr/>
            <p:nvPr/>
          </p:nvSpPr>
          <p:spPr bwMode="gray">
            <a:xfrm>
              <a:off x="10767002" y="3362036"/>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43" name="Rechteck 42"/>
            <p:cNvSpPr/>
            <p:nvPr/>
          </p:nvSpPr>
          <p:spPr bwMode="gray">
            <a:xfrm>
              <a:off x="10573038"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1600" dirty="0" smtClean="0">
                  <a:solidFill>
                    <a:schemeClr val="tx2"/>
                  </a:solidFill>
                  <a:latin typeface="Bebas Neue" panose="020B0506020202020201" pitchFamily="34" charset="0"/>
                </a:rPr>
                <a:t>Placeholder</a:t>
              </a:r>
              <a:endParaRPr lang="en-US" sz="1600" dirty="0">
                <a:solidFill>
                  <a:schemeClr val="tx2"/>
                </a:solidFill>
                <a:latin typeface="Bebas Neue" panose="020B0506020202020201" pitchFamily="34" charset="0"/>
              </a:endParaRPr>
            </a:p>
          </p:txBody>
        </p:sp>
        <p:sp>
          <p:nvSpPr>
            <p:cNvPr id="44"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45" name="Gruppieren 44"/>
          <p:cNvGrpSpPr/>
          <p:nvPr/>
        </p:nvGrpSpPr>
        <p:grpSpPr bwMode="gray">
          <a:xfrm>
            <a:off x="441504" y="3771014"/>
            <a:ext cx="1219199" cy="1274620"/>
            <a:chOff x="9016037" y="3362036"/>
            <a:chExt cx="1219199" cy="1274620"/>
          </a:xfrm>
        </p:grpSpPr>
        <p:sp>
          <p:nvSpPr>
            <p:cNvPr id="46" name="Ellipse 45"/>
            <p:cNvSpPr/>
            <p:nvPr/>
          </p:nvSpPr>
          <p:spPr bwMode="gray">
            <a:xfrm>
              <a:off x="9210001" y="3362036"/>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47" name="Rechteck 46"/>
            <p:cNvSpPr/>
            <p:nvPr/>
          </p:nvSpPr>
          <p:spPr bwMode="gray">
            <a:xfrm>
              <a:off x="9016037"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1600" dirty="0" smtClean="0">
                  <a:solidFill>
                    <a:schemeClr val="accent3"/>
                  </a:solidFill>
                  <a:latin typeface="Bebas Neue" panose="020B0506020202020201" pitchFamily="34" charset="0"/>
                </a:rPr>
                <a:t>Placeholder</a:t>
              </a:r>
              <a:endParaRPr lang="en-US" sz="1600" dirty="0">
                <a:solidFill>
                  <a:schemeClr val="accent3"/>
                </a:solidFill>
                <a:latin typeface="Bebas Neue" panose="020B0506020202020201" pitchFamily="34" charset="0"/>
              </a:endParaRPr>
            </a:p>
          </p:txBody>
        </p:sp>
        <p:sp>
          <p:nvSpPr>
            <p:cNvPr id="48"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hteck 47"/>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bwMode="gray">
          <a:xfrm>
            <a:off x="3514357" y="3120737"/>
            <a:ext cx="1985372" cy="2681576"/>
            <a:chOff x="5041316" y="3120737"/>
            <a:chExt cx="1985372" cy="2681576"/>
          </a:xfrm>
        </p:grpSpPr>
        <p:sp>
          <p:nvSpPr>
            <p:cNvPr id="4" name="Freeform 19"/>
            <p:cNvSpPr>
              <a:spLocks/>
            </p:cNvSpPr>
            <p:nvPr/>
          </p:nvSpPr>
          <p:spPr bwMode="gray">
            <a:xfrm>
              <a:off x="5163017"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5" name="Freeform 12"/>
            <p:cNvSpPr>
              <a:spLocks/>
            </p:cNvSpPr>
            <p:nvPr/>
          </p:nvSpPr>
          <p:spPr bwMode="gray">
            <a:xfrm>
              <a:off x="5163017"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6" name="Rechteck 5"/>
            <p:cNvSpPr/>
            <p:nvPr/>
          </p:nvSpPr>
          <p:spPr bwMode="gray">
            <a:xfrm rot="10800000">
              <a:off x="5640645" y="4517315"/>
              <a:ext cx="919926" cy="916290"/>
            </a:xfrm>
            <a:prstGeom prst="rect">
              <a:avLst/>
            </a:prstGeom>
            <a:solidFill>
              <a:schemeClr val="accent3"/>
            </a:solidFill>
            <a:ln>
              <a:noFill/>
            </a:ln>
            <a:scene3d>
              <a:camera prst="isometricTopUp">
                <a:rot lat="19101507" lon="14565820" rev="6532898"/>
              </a:camera>
              <a:lightRig rig="threePt" dir="t"/>
            </a:scene3d>
            <a:sp3d extrusionH="22352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7" name="Freeform 14"/>
            <p:cNvSpPr>
              <a:spLocks/>
            </p:cNvSpPr>
            <p:nvPr/>
          </p:nvSpPr>
          <p:spPr bwMode="gray">
            <a:xfrm>
              <a:off x="5041316"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8" name="Freeform 20"/>
            <p:cNvSpPr>
              <a:spLocks/>
            </p:cNvSpPr>
            <p:nvPr/>
          </p:nvSpPr>
          <p:spPr bwMode="gray">
            <a:xfrm>
              <a:off x="5041316"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9" name="Freeform 10"/>
            <p:cNvSpPr>
              <a:spLocks/>
            </p:cNvSpPr>
            <p:nvPr/>
          </p:nvSpPr>
          <p:spPr bwMode="gray">
            <a:xfrm>
              <a:off x="6089117"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0" name="Freeform 11"/>
            <p:cNvSpPr>
              <a:spLocks/>
            </p:cNvSpPr>
            <p:nvPr/>
          </p:nvSpPr>
          <p:spPr bwMode="gray">
            <a:xfrm>
              <a:off x="5160958"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1" name="Freeform 14"/>
            <p:cNvSpPr>
              <a:spLocks/>
            </p:cNvSpPr>
            <p:nvPr/>
          </p:nvSpPr>
          <p:spPr bwMode="gray">
            <a:xfrm>
              <a:off x="7006986"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2" name="Freeform 15"/>
            <p:cNvSpPr>
              <a:spLocks/>
            </p:cNvSpPr>
            <p:nvPr/>
          </p:nvSpPr>
          <p:spPr bwMode="gray">
            <a:xfrm>
              <a:off x="5160958" y="3437669"/>
              <a:ext cx="16464" cy="10291"/>
            </a:xfrm>
            <a:custGeom>
              <a:avLst/>
              <a:gdLst>
                <a:gd name="T0" fmla="*/ 1 w 8"/>
                <a:gd name="T1" fmla="*/ 2 h 5"/>
                <a:gd name="T2" fmla="*/ 2 w 8"/>
                <a:gd name="T3" fmla="*/ 4 h 5"/>
                <a:gd name="T4" fmla="*/ 3 w 8"/>
                <a:gd name="T5" fmla="*/ 4 h 5"/>
                <a:gd name="T6" fmla="*/ 8 w 8"/>
                <a:gd name="T7" fmla="*/ 2 h 5"/>
                <a:gd name="T8" fmla="*/ 0 w 8"/>
                <a:gd name="T9" fmla="*/ 0 h 5"/>
                <a:gd name="T10" fmla="*/ 0 w 8"/>
                <a:gd name="T11" fmla="*/ 2 h 5"/>
                <a:gd name="T12" fmla="*/ 0 w 8"/>
                <a:gd name="T13" fmla="*/ 5 h 5"/>
                <a:gd name="T14" fmla="*/ 2 w 8"/>
                <a:gd name="T15" fmla="*/ 4 h 5"/>
                <a:gd name="T16" fmla="*/ 1 w 8"/>
                <a:gd name="T17" fmla="*/ 2 h 5"/>
                <a:gd name="T18" fmla="*/ 3 w 8"/>
                <a:gd name="T19" fmla="*/ 2 h 5"/>
                <a:gd name="T20" fmla="*/ 3 w 8"/>
                <a:gd name="T21" fmla="*/ 2 h 5"/>
                <a:gd name="T22" fmla="*/ 1 w 8"/>
                <a:gd name="T23" fmla="*/ 2 h 5"/>
                <a:gd name="T24" fmla="*/ 1 w 8"/>
                <a:gd name="T25" fmla="*/ 4 h 5"/>
                <a:gd name="T26" fmla="*/ 1 w 8"/>
                <a:gd name="T27" fmla="*/ 4 h 5"/>
                <a:gd name="T28" fmla="*/ 2 w 8"/>
                <a:gd name="T29" fmla="*/ 2 h 5"/>
                <a:gd name="T30" fmla="*/ 1 w 8"/>
                <a:gd name="T31" fmla="*/ 1 h 5"/>
                <a:gd name="T32" fmla="*/ 1 w 8"/>
                <a:gd name="T33" fmla="*/ 1 h 5"/>
                <a:gd name="T34" fmla="*/ 1 w 8"/>
                <a:gd name="T35" fmla="*/ 2 h 5"/>
                <a:gd name="T36" fmla="*/ 3 w 8"/>
                <a:gd name="T37" fmla="*/ 2 h 5"/>
                <a:gd name="T38" fmla="*/ 1 w 8"/>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2"/>
                  </a:moveTo>
                  <a:lnTo>
                    <a:pt x="2" y="4"/>
                  </a:lnTo>
                  <a:lnTo>
                    <a:pt x="3" y="4"/>
                  </a:lnTo>
                  <a:lnTo>
                    <a:pt x="8" y="2"/>
                  </a:lnTo>
                  <a:lnTo>
                    <a:pt x="0" y="0"/>
                  </a:lnTo>
                  <a:lnTo>
                    <a:pt x="0" y="2"/>
                  </a:lnTo>
                  <a:lnTo>
                    <a:pt x="0" y="5"/>
                  </a:lnTo>
                  <a:lnTo>
                    <a:pt x="2" y="4"/>
                  </a:lnTo>
                  <a:lnTo>
                    <a:pt x="1" y="2"/>
                  </a:lnTo>
                  <a:lnTo>
                    <a:pt x="3" y="2"/>
                  </a:lnTo>
                  <a:lnTo>
                    <a:pt x="3" y="2"/>
                  </a:lnTo>
                  <a:lnTo>
                    <a:pt x="1" y="2"/>
                  </a:lnTo>
                  <a:lnTo>
                    <a:pt x="1" y="4"/>
                  </a:lnTo>
                  <a:lnTo>
                    <a:pt x="1" y="4"/>
                  </a:lnTo>
                  <a:lnTo>
                    <a:pt x="2" y="2"/>
                  </a:lnTo>
                  <a:lnTo>
                    <a:pt x="1" y="1"/>
                  </a:lnTo>
                  <a:lnTo>
                    <a:pt x="1" y="1"/>
                  </a:lnTo>
                  <a:lnTo>
                    <a:pt x="1" y="2"/>
                  </a:lnTo>
                  <a:lnTo>
                    <a:pt x="3" y="2"/>
                  </a:lnTo>
                  <a:lnTo>
                    <a:pt x="1"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3" name="Freeform 17"/>
            <p:cNvSpPr>
              <a:spLocks/>
            </p:cNvSpPr>
            <p:nvPr/>
          </p:nvSpPr>
          <p:spPr bwMode="gray">
            <a:xfrm>
              <a:off x="6089117"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4" name="Freeform 18"/>
            <p:cNvSpPr>
              <a:spLocks/>
            </p:cNvSpPr>
            <p:nvPr/>
          </p:nvSpPr>
          <p:spPr bwMode="gray">
            <a:xfrm>
              <a:off x="5160958"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5" name="Freeform 20"/>
            <p:cNvSpPr>
              <a:spLocks/>
            </p:cNvSpPr>
            <p:nvPr/>
          </p:nvSpPr>
          <p:spPr bwMode="gray">
            <a:xfrm>
              <a:off x="7006986"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6" name="Freeform 21"/>
            <p:cNvSpPr>
              <a:spLocks/>
            </p:cNvSpPr>
            <p:nvPr/>
          </p:nvSpPr>
          <p:spPr bwMode="gray">
            <a:xfrm>
              <a:off x="5160958"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7" name="Rechteck 16"/>
            <p:cNvSpPr/>
            <p:nvPr/>
          </p:nvSpPr>
          <p:spPr bwMode="gray">
            <a:xfrm>
              <a:off x="6094413"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latin typeface="Bebas Neue" panose="020B0506020202020201" pitchFamily="34" charset="0"/>
                </a:rPr>
                <a:t>63</a:t>
              </a:r>
              <a:r>
                <a:rPr lang="en-US" sz="1600" dirty="0" smtClean="0">
                  <a:latin typeface="Bebas Neue" panose="020B0506020202020201" pitchFamily="34" charset="0"/>
                </a:rPr>
                <a:t>%</a:t>
              </a:r>
            </a:p>
          </p:txBody>
        </p:sp>
      </p:grpSp>
      <p:grpSp>
        <p:nvGrpSpPr>
          <p:cNvPr id="18" name="Gruppieren 17"/>
          <p:cNvGrpSpPr/>
          <p:nvPr/>
        </p:nvGrpSpPr>
        <p:grpSpPr bwMode="gray">
          <a:xfrm>
            <a:off x="5599669" y="3120737"/>
            <a:ext cx="1860433" cy="2681576"/>
            <a:chOff x="7126628" y="3120737"/>
            <a:chExt cx="1860433" cy="2681576"/>
          </a:xfrm>
        </p:grpSpPr>
        <p:sp>
          <p:nvSpPr>
            <p:cNvPr id="19" name="Freeform 19"/>
            <p:cNvSpPr>
              <a:spLocks/>
            </p:cNvSpPr>
            <p:nvPr/>
          </p:nvSpPr>
          <p:spPr bwMode="gray">
            <a:xfrm>
              <a:off x="7128687"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0" name="Freeform 12"/>
            <p:cNvSpPr>
              <a:spLocks/>
            </p:cNvSpPr>
            <p:nvPr/>
          </p:nvSpPr>
          <p:spPr bwMode="gray">
            <a:xfrm>
              <a:off x="7128687"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1" name="Rechteck 20"/>
            <p:cNvSpPr/>
            <p:nvPr/>
          </p:nvSpPr>
          <p:spPr bwMode="gray">
            <a:xfrm rot="10800000">
              <a:off x="7592372" y="4517315"/>
              <a:ext cx="919926" cy="916290"/>
            </a:xfrm>
            <a:prstGeom prst="rect">
              <a:avLst/>
            </a:prstGeom>
            <a:solidFill>
              <a:schemeClr val="tx2"/>
            </a:solidFill>
            <a:ln>
              <a:noFill/>
            </a:ln>
            <a:scene3d>
              <a:camera prst="isometricTopUp">
                <a:rot lat="19101507" lon="14565820" rev="6532898"/>
              </a:camera>
              <a:lightRig rig="threePt" dir="t"/>
            </a:scene3d>
            <a:sp3d extrusionH="3181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22" name="Freeform 10"/>
            <p:cNvSpPr>
              <a:spLocks/>
            </p:cNvSpPr>
            <p:nvPr/>
          </p:nvSpPr>
          <p:spPr bwMode="gray">
            <a:xfrm>
              <a:off x="8054787"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3" name="Freeform 11"/>
            <p:cNvSpPr>
              <a:spLocks/>
            </p:cNvSpPr>
            <p:nvPr/>
          </p:nvSpPr>
          <p:spPr bwMode="gray">
            <a:xfrm>
              <a:off x="7126628"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4" name="Freeform 14"/>
            <p:cNvSpPr>
              <a:spLocks/>
            </p:cNvSpPr>
            <p:nvPr/>
          </p:nvSpPr>
          <p:spPr bwMode="gray">
            <a:xfrm>
              <a:off x="8972656"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5" name="Freeform 15"/>
            <p:cNvSpPr>
              <a:spLocks/>
            </p:cNvSpPr>
            <p:nvPr/>
          </p:nvSpPr>
          <p:spPr bwMode="gray">
            <a:xfrm>
              <a:off x="7126628" y="3437669"/>
              <a:ext cx="16464" cy="10291"/>
            </a:xfrm>
            <a:custGeom>
              <a:avLst/>
              <a:gdLst>
                <a:gd name="T0" fmla="*/ 1 w 8"/>
                <a:gd name="T1" fmla="*/ 2 h 5"/>
                <a:gd name="T2" fmla="*/ 2 w 8"/>
                <a:gd name="T3" fmla="*/ 4 h 5"/>
                <a:gd name="T4" fmla="*/ 3 w 8"/>
                <a:gd name="T5" fmla="*/ 4 h 5"/>
                <a:gd name="T6" fmla="*/ 8 w 8"/>
                <a:gd name="T7" fmla="*/ 2 h 5"/>
                <a:gd name="T8" fmla="*/ 0 w 8"/>
                <a:gd name="T9" fmla="*/ 0 h 5"/>
                <a:gd name="T10" fmla="*/ 0 w 8"/>
                <a:gd name="T11" fmla="*/ 2 h 5"/>
                <a:gd name="T12" fmla="*/ 0 w 8"/>
                <a:gd name="T13" fmla="*/ 5 h 5"/>
                <a:gd name="T14" fmla="*/ 2 w 8"/>
                <a:gd name="T15" fmla="*/ 4 h 5"/>
                <a:gd name="T16" fmla="*/ 1 w 8"/>
                <a:gd name="T17" fmla="*/ 2 h 5"/>
                <a:gd name="T18" fmla="*/ 3 w 8"/>
                <a:gd name="T19" fmla="*/ 2 h 5"/>
                <a:gd name="T20" fmla="*/ 3 w 8"/>
                <a:gd name="T21" fmla="*/ 2 h 5"/>
                <a:gd name="T22" fmla="*/ 1 w 8"/>
                <a:gd name="T23" fmla="*/ 2 h 5"/>
                <a:gd name="T24" fmla="*/ 1 w 8"/>
                <a:gd name="T25" fmla="*/ 4 h 5"/>
                <a:gd name="T26" fmla="*/ 1 w 8"/>
                <a:gd name="T27" fmla="*/ 4 h 5"/>
                <a:gd name="T28" fmla="*/ 2 w 8"/>
                <a:gd name="T29" fmla="*/ 2 h 5"/>
                <a:gd name="T30" fmla="*/ 1 w 8"/>
                <a:gd name="T31" fmla="*/ 1 h 5"/>
                <a:gd name="T32" fmla="*/ 1 w 8"/>
                <a:gd name="T33" fmla="*/ 1 h 5"/>
                <a:gd name="T34" fmla="*/ 1 w 8"/>
                <a:gd name="T35" fmla="*/ 2 h 5"/>
                <a:gd name="T36" fmla="*/ 3 w 8"/>
                <a:gd name="T37" fmla="*/ 2 h 5"/>
                <a:gd name="T38" fmla="*/ 1 w 8"/>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2"/>
                  </a:moveTo>
                  <a:lnTo>
                    <a:pt x="2" y="4"/>
                  </a:lnTo>
                  <a:lnTo>
                    <a:pt x="3" y="4"/>
                  </a:lnTo>
                  <a:lnTo>
                    <a:pt x="8" y="2"/>
                  </a:lnTo>
                  <a:lnTo>
                    <a:pt x="0" y="0"/>
                  </a:lnTo>
                  <a:lnTo>
                    <a:pt x="0" y="2"/>
                  </a:lnTo>
                  <a:lnTo>
                    <a:pt x="0" y="5"/>
                  </a:lnTo>
                  <a:lnTo>
                    <a:pt x="2" y="4"/>
                  </a:lnTo>
                  <a:lnTo>
                    <a:pt x="1" y="2"/>
                  </a:lnTo>
                  <a:lnTo>
                    <a:pt x="3" y="2"/>
                  </a:lnTo>
                  <a:lnTo>
                    <a:pt x="3" y="2"/>
                  </a:lnTo>
                  <a:lnTo>
                    <a:pt x="1" y="2"/>
                  </a:lnTo>
                  <a:lnTo>
                    <a:pt x="1" y="4"/>
                  </a:lnTo>
                  <a:lnTo>
                    <a:pt x="1" y="4"/>
                  </a:lnTo>
                  <a:lnTo>
                    <a:pt x="2" y="2"/>
                  </a:lnTo>
                  <a:lnTo>
                    <a:pt x="1" y="1"/>
                  </a:lnTo>
                  <a:lnTo>
                    <a:pt x="1" y="1"/>
                  </a:lnTo>
                  <a:lnTo>
                    <a:pt x="1" y="2"/>
                  </a:lnTo>
                  <a:lnTo>
                    <a:pt x="3" y="2"/>
                  </a:lnTo>
                  <a:lnTo>
                    <a:pt x="1"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6" name="Freeform 17"/>
            <p:cNvSpPr>
              <a:spLocks/>
            </p:cNvSpPr>
            <p:nvPr/>
          </p:nvSpPr>
          <p:spPr bwMode="gray">
            <a:xfrm>
              <a:off x="8054787"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7" name="Freeform 18"/>
            <p:cNvSpPr>
              <a:spLocks/>
            </p:cNvSpPr>
            <p:nvPr/>
          </p:nvSpPr>
          <p:spPr bwMode="gray">
            <a:xfrm>
              <a:off x="7126628"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8" name="Freeform 20"/>
            <p:cNvSpPr>
              <a:spLocks/>
            </p:cNvSpPr>
            <p:nvPr/>
          </p:nvSpPr>
          <p:spPr bwMode="gray">
            <a:xfrm>
              <a:off x="8972656"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9" name="Freeform 21"/>
            <p:cNvSpPr>
              <a:spLocks/>
            </p:cNvSpPr>
            <p:nvPr/>
          </p:nvSpPr>
          <p:spPr bwMode="gray">
            <a:xfrm>
              <a:off x="7126628"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30" name="Rechteck 29"/>
            <p:cNvSpPr/>
            <p:nvPr/>
          </p:nvSpPr>
          <p:spPr bwMode="gray">
            <a:xfrm>
              <a:off x="8049907"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latin typeface="Bebas Neue" panose="020B0506020202020201" pitchFamily="34" charset="0"/>
                </a:rPr>
                <a:t>82</a:t>
              </a:r>
              <a:r>
                <a:rPr lang="en-US" sz="1600" dirty="0" smtClean="0">
                  <a:latin typeface="Bebas Neue" panose="020B0506020202020201" pitchFamily="34" charset="0"/>
                </a:rPr>
                <a:t>%</a:t>
              </a:r>
            </a:p>
          </p:txBody>
        </p:sp>
      </p:grpSp>
      <p:sp>
        <p:nvSpPr>
          <p:cNvPr id="31" name="Rechteck 30"/>
          <p:cNvSpPr/>
          <p:nvPr/>
        </p:nvSpPr>
        <p:spPr bwMode="gray">
          <a:xfrm>
            <a:off x="7563701" y="2261078"/>
            <a:ext cx="2526666"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a:t>
            </a:r>
            <a:br>
              <a:rPr lang="en-US" sz="1400" dirty="0" smtClean="0">
                <a:solidFill>
                  <a:schemeClr val="bg1"/>
                </a:solidFill>
              </a:rPr>
            </a:br>
            <a:r>
              <a:rPr lang="en-US" sz="1400" dirty="0" smtClean="0">
                <a:solidFill>
                  <a:schemeClr val="bg1"/>
                </a:solidFill>
              </a:rPr>
              <a:t>replaced with </a:t>
            </a:r>
            <a:br>
              <a:rPr lang="en-US" sz="1400" dirty="0" smtClean="0">
                <a:solidFill>
                  <a:schemeClr val="bg1"/>
                </a:solidFill>
              </a:rPr>
            </a:br>
            <a:r>
              <a:rPr lang="en-US" sz="1400" dirty="0" smtClean="0">
                <a:solidFill>
                  <a:schemeClr val="bg1"/>
                </a:solidFill>
              </a:rPr>
              <a:t>your own text. </a:t>
            </a:r>
            <a:endParaRPr lang="en-US" sz="1400" dirty="0">
              <a:solidFill>
                <a:schemeClr val="bg1"/>
              </a:solidFill>
            </a:endParaRPr>
          </a:p>
        </p:txBody>
      </p:sp>
      <p:cxnSp>
        <p:nvCxnSpPr>
          <p:cNvPr id="32" name="Gerade Verbindung 31"/>
          <p:cNvCxnSpPr/>
          <p:nvPr/>
        </p:nvCxnSpPr>
        <p:spPr bwMode="gray">
          <a:xfrm flipH="1">
            <a:off x="4249001" y="4448458"/>
            <a:ext cx="3314701"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33" name="Rechteck 32"/>
          <p:cNvSpPr/>
          <p:nvPr/>
        </p:nvSpPr>
        <p:spPr bwMode="gray">
          <a:xfrm>
            <a:off x="7563701" y="3919862"/>
            <a:ext cx="2526666"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a:t>
            </a:r>
            <a:br>
              <a:rPr lang="en-US" sz="1400" dirty="0" smtClean="0">
                <a:solidFill>
                  <a:schemeClr val="bg1"/>
                </a:solidFill>
              </a:rPr>
            </a:br>
            <a:r>
              <a:rPr lang="en-US" sz="1400" dirty="0" smtClean="0">
                <a:solidFill>
                  <a:schemeClr val="bg1"/>
                </a:solidFill>
              </a:rPr>
              <a:t>replaced with </a:t>
            </a:r>
            <a:br>
              <a:rPr lang="en-US" sz="1400" dirty="0" smtClean="0">
                <a:solidFill>
                  <a:schemeClr val="bg1"/>
                </a:solidFill>
              </a:rPr>
            </a:br>
            <a:r>
              <a:rPr lang="en-US" sz="1400" dirty="0" smtClean="0">
                <a:solidFill>
                  <a:schemeClr val="bg1"/>
                </a:solidFill>
              </a:rPr>
              <a:t>your own text. </a:t>
            </a:r>
            <a:endParaRPr lang="en-US" sz="1400" dirty="0">
              <a:solidFill>
                <a:schemeClr val="bg1"/>
              </a:solidFill>
            </a:endParaRPr>
          </a:p>
        </p:txBody>
      </p:sp>
      <p:grpSp>
        <p:nvGrpSpPr>
          <p:cNvPr id="34" name="Gruppieren 33"/>
          <p:cNvGrpSpPr/>
          <p:nvPr/>
        </p:nvGrpSpPr>
        <p:grpSpPr bwMode="gray">
          <a:xfrm>
            <a:off x="1668329" y="3120737"/>
            <a:ext cx="1860433" cy="2681576"/>
            <a:chOff x="3195288" y="3120737"/>
            <a:chExt cx="1860433" cy="2681576"/>
          </a:xfrm>
        </p:grpSpPr>
        <p:sp>
          <p:nvSpPr>
            <p:cNvPr id="35" name="Freeform 19"/>
            <p:cNvSpPr>
              <a:spLocks/>
            </p:cNvSpPr>
            <p:nvPr/>
          </p:nvSpPr>
          <p:spPr bwMode="gray">
            <a:xfrm>
              <a:off x="3197347"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36" name="Freeform 12"/>
            <p:cNvSpPr>
              <a:spLocks/>
            </p:cNvSpPr>
            <p:nvPr/>
          </p:nvSpPr>
          <p:spPr bwMode="gray">
            <a:xfrm>
              <a:off x="3197347"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37" name="Rechteck 36"/>
            <p:cNvSpPr/>
            <p:nvPr/>
          </p:nvSpPr>
          <p:spPr bwMode="gray">
            <a:xfrm rot="10800000">
              <a:off x="3678283" y="4517315"/>
              <a:ext cx="919926" cy="916290"/>
            </a:xfrm>
            <a:prstGeom prst="rect">
              <a:avLst/>
            </a:prstGeom>
            <a:solidFill>
              <a:schemeClr val="bg1">
                <a:lumMod val="85000"/>
              </a:schemeClr>
            </a:solidFill>
            <a:ln>
              <a:noFill/>
            </a:ln>
            <a:scene3d>
              <a:camera prst="isometricTopUp">
                <a:rot lat="19101507" lon="14565820" rev="6532898"/>
              </a:camera>
              <a:lightRig rig="threePt" dir="t"/>
            </a:scene3d>
            <a:sp3d extrusionH="2584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8" name="Freeform 10"/>
            <p:cNvSpPr>
              <a:spLocks/>
            </p:cNvSpPr>
            <p:nvPr/>
          </p:nvSpPr>
          <p:spPr bwMode="gray">
            <a:xfrm>
              <a:off x="4123447"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39" name="Freeform 11"/>
            <p:cNvSpPr>
              <a:spLocks/>
            </p:cNvSpPr>
            <p:nvPr/>
          </p:nvSpPr>
          <p:spPr bwMode="gray">
            <a:xfrm>
              <a:off x="3195288"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40" name="Freeform 15"/>
            <p:cNvSpPr>
              <a:spLocks/>
            </p:cNvSpPr>
            <p:nvPr/>
          </p:nvSpPr>
          <p:spPr bwMode="gray">
            <a:xfrm>
              <a:off x="3195288" y="3437669"/>
              <a:ext cx="16464" cy="10291"/>
            </a:xfrm>
            <a:custGeom>
              <a:avLst/>
              <a:gdLst>
                <a:gd name="T0" fmla="*/ 1 w 8"/>
                <a:gd name="T1" fmla="*/ 2 h 5"/>
                <a:gd name="T2" fmla="*/ 2 w 8"/>
                <a:gd name="T3" fmla="*/ 4 h 5"/>
                <a:gd name="T4" fmla="*/ 3 w 8"/>
                <a:gd name="T5" fmla="*/ 4 h 5"/>
                <a:gd name="T6" fmla="*/ 8 w 8"/>
                <a:gd name="T7" fmla="*/ 2 h 5"/>
                <a:gd name="T8" fmla="*/ 0 w 8"/>
                <a:gd name="T9" fmla="*/ 0 h 5"/>
                <a:gd name="T10" fmla="*/ 0 w 8"/>
                <a:gd name="T11" fmla="*/ 2 h 5"/>
                <a:gd name="T12" fmla="*/ 0 w 8"/>
                <a:gd name="T13" fmla="*/ 5 h 5"/>
                <a:gd name="T14" fmla="*/ 2 w 8"/>
                <a:gd name="T15" fmla="*/ 4 h 5"/>
                <a:gd name="T16" fmla="*/ 1 w 8"/>
                <a:gd name="T17" fmla="*/ 2 h 5"/>
                <a:gd name="T18" fmla="*/ 3 w 8"/>
                <a:gd name="T19" fmla="*/ 2 h 5"/>
                <a:gd name="T20" fmla="*/ 3 w 8"/>
                <a:gd name="T21" fmla="*/ 2 h 5"/>
                <a:gd name="T22" fmla="*/ 1 w 8"/>
                <a:gd name="T23" fmla="*/ 2 h 5"/>
                <a:gd name="T24" fmla="*/ 1 w 8"/>
                <a:gd name="T25" fmla="*/ 4 h 5"/>
                <a:gd name="T26" fmla="*/ 1 w 8"/>
                <a:gd name="T27" fmla="*/ 4 h 5"/>
                <a:gd name="T28" fmla="*/ 2 w 8"/>
                <a:gd name="T29" fmla="*/ 2 h 5"/>
                <a:gd name="T30" fmla="*/ 1 w 8"/>
                <a:gd name="T31" fmla="*/ 1 h 5"/>
                <a:gd name="T32" fmla="*/ 1 w 8"/>
                <a:gd name="T33" fmla="*/ 1 h 5"/>
                <a:gd name="T34" fmla="*/ 1 w 8"/>
                <a:gd name="T35" fmla="*/ 2 h 5"/>
                <a:gd name="T36" fmla="*/ 3 w 8"/>
                <a:gd name="T37" fmla="*/ 2 h 5"/>
                <a:gd name="T38" fmla="*/ 1 w 8"/>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2"/>
                  </a:moveTo>
                  <a:lnTo>
                    <a:pt x="2" y="4"/>
                  </a:lnTo>
                  <a:lnTo>
                    <a:pt x="3" y="4"/>
                  </a:lnTo>
                  <a:lnTo>
                    <a:pt x="8" y="2"/>
                  </a:lnTo>
                  <a:lnTo>
                    <a:pt x="0" y="0"/>
                  </a:lnTo>
                  <a:lnTo>
                    <a:pt x="0" y="2"/>
                  </a:lnTo>
                  <a:lnTo>
                    <a:pt x="0" y="5"/>
                  </a:lnTo>
                  <a:lnTo>
                    <a:pt x="2" y="4"/>
                  </a:lnTo>
                  <a:lnTo>
                    <a:pt x="1" y="2"/>
                  </a:lnTo>
                  <a:lnTo>
                    <a:pt x="3" y="2"/>
                  </a:lnTo>
                  <a:lnTo>
                    <a:pt x="3" y="2"/>
                  </a:lnTo>
                  <a:lnTo>
                    <a:pt x="1" y="2"/>
                  </a:lnTo>
                  <a:lnTo>
                    <a:pt x="1" y="4"/>
                  </a:lnTo>
                  <a:lnTo>
                    <a:pt x="1" y="4"/>
                  </a:lnTo>
                  <a:lnTo>
                    <a:pt x="2" y="2"/>
                  </a:lnTo>
                  <a:lnTo>
                    <a:pt x="1" y="1"/>
                  </a:lnTo>
                  <a:lnTo>
                    <a:pt x="1" y="1"/>
                  </a:lnTo>
                  <a:lnTo>
                    <a:pt x="1" y="2"/>
                  </a:lnTo>
                  <a:lnTo>
                    <a:pt x="3" y="2"/>
                  </a:lnTo>
                  <a:lnTo>
                    <a:pt x="1"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41" name="Freeform 17"/>
            <p:cNvSpPr>
              <a:spLocks/>
            </p:cNvSpPr>
            <p:nvPr/>
          </p:nvSpPr>
          <p:spPr bwMode="gray">
            <a:xfrm>
              <a:off x="4123447"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42" name="Freeform 18"/>
            <p:cNvSpPr>
              <a:spLocks/>
            </p:cNvSpPr>
            <p:nvPr/>
          </p:nvSpPr>
          <p:spPr bwMode="gray">
            <a:xfrm>
              <a:off x="3195288"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43" name="Freeform 21"/>
            <p:cNvSpPr>
              <a:spLocks/>
            </p:cNvSpPr>
            <p:nvPr/>
          </p:nvSpPr>
          <p:spPr bwMode="gray">
            <a:xfrm>
              <a:off x="3195288"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44" name="Rechteck 43"/>
            <p:cNvSpPr/>
            <p:nvPr/>
          </p:nvSpPr>
          <p:spPr bwMode="gray">
            <a:xfrm>
              <a:off x="4123446"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latin typeface="Bebas Neue" panose="020B0506020202020201" pitchFamily="34" charset="0"/>
                </a:rPr>
                <a:t>77</a:t>
              </a:r>
              <a:r>
                <a:rPr lang="en-US" sz="1600" dirty="0" smtClean="0">
                  <a:latin typeface="Bebas Neue" panose="020B0506020202020201" pitchFamily="34" charset="0"/>
                </a:rPr>
                <a:t>%</a:t>
              </a:r>
            </a:p>
          </p:txBody>
        </p:sp>
      </p:grpSp>
      <p:sp>
        <p:nvSpPr>
          <p:cNvPr id="45" name="Rechteck 44"/>
          <p:cNvSpPr/>
          <p:nvPr/>
        </p:nvSpPr>
        <p:spPr bwMode="gray">
          <a:xfrm>
            <a:off x="-936408" y="3916066"/>
            <a:ext cx="2381250"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be </a:t>
            </a:r>
            <a:br>
              <a:rPr lang="en-US" sz="1400" dirty="0" smtClean="0">
                <a:solidFill>
                  <a:schemeClr val="bg1"/>
                </a:solidFill>
              </a:rPr>
            </a:br>
            <a:r>
              <a:rPr lang="en-US" sz="1400" dirty="0" smtClean="0">
                <a:solidFill>
                  <a:schemeClr val="bg1"/>
                </a:solidFill>
              </a:rPr>
              <a:t>replaced with </a:t>
            </a:r>
            <a:br>
              <a:rPr lang="en-US" sz="1400" dirty="0" smtClean="0">
                <a:solidFill>
                  <a:schemeClr val="bg1"/>
                </a:solidFill>
              </a:rPr>
            </a:br>
            <a:r>
              <a:rPr lang="en-US" sz="1400" dirty="0" smtClean="0">
                <a:solidFill>
                  <a:schemeClr val="bg1"/>
                </a:solidFill>
              </a:rPr>
              <a:t>your own text. </a:t>
            </a:r>
            <a:endParaRPr lang="en-US" sz="1400" dirty="0">
              <a:solidFill>
                <a:schemeClr val="bg1"/>
              </a:solidFill>
            </a:endParaRPr>
          </a:p>
        </p:txBody>
      </p:sp>
      <p:cxnSp>
        <p:nvCxnSpPr>
          <p:cNvPr id="46" name="Gerade Verbindung 45"/>
          <p:cNvCxnSpPr/>
          <p:nvPr/>
        </p:nvCxnSpPr>
        <p:spPr bwMode="gray">
          <a:xfrm flipH="1">
            <a:off x="6238498" y="2789674"/>
            <a:ext cx="1325203"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7" name="Gerade Verbindung 46"/>
          <p:cNvCxnSpPr/>
          <p:nvPr/>
        </p:nvCxnSpPr>
        <p:spPr bwMode="gray">
          <a:xfrm>
            <a:off x="1444842" y="4445070"/>
            <a:ext cx="792479"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hteck 50"/>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bwMode="gray">
          <a:xfrm>
            <a:off x="3988207" y="2402642"/>
            <a:ext cx="1148812" cy="3396784"/>
            <a:chOff x="5524498" y="2402642"/>
            <a:chExt cx="1148812" cy="3396784"/>
          </a:xfrm>
        </p:grpSpPr>
        <p:grpSp>
          <p:nvGrpSpPr>
            <p:cNvPr id="4" name="Gruppieren 3"/>
            <p:cNvGrpSpPr/>
            <p:nvPr/>
          </p:nvGrpSpPr>
          <p:grpSpPr bwMode="gray">
            <a:xfrm>
              <a:off x="5529604" y="2402642"/>
              <a:ext cx="1143706" cy="3396784"/>
              <a:chOff x="6671059" y="2402642"/>
              <a:chExt cx="1143706" cy="3396784"/>
            </a:xfrm>
          </p:grpSpPr>
          <p:sp>
            <p:nvSpPr>
              <p:cNvPr id="6" name="Freeform 34"/>
              <p:cNvSpPr>
                <a:spLocks/>
              </p:cNvSpPr>
              <p:nvPr/>
            </p:nvSpPr>
            <p:spPr bwMode="gray">
              <a:xfrm>
                <a:off x="6671059"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7" name="Freeform 32"/>
              <p:cNvSpPr>
                <a:spLocks/>
              </p:cNvSpPr>
              <p:nvPr/>
            </p:nvSpPr>
            <p:spPr bwMode="gray">
              <a:xfrm>
                <a:off x="6671059"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nvGrpSpPr>
              <p:cNvPr id="8" name="Gruppieren 7"/>
              <p:cNvGrpSpPr/>
              <p:nvPr/>
            </p:nvGrpSpPr>
            <p:grpSpPr bwMode="gray">
              <a:xfrm>
                <a:off x="6790665" y="2402642"/>
                <a:ext cx="904494" cy="2906651"/>
                <a:chOff x="5688634" y="2622459"/>
                <a:chExt cx="787019" cy="2529139"/>
              </a:xfrm>
            </p:grpSpPr>
            <p:sp>
              <p:nvSpPr>
                <p:cNvPr id="13" name="Rectangle 12"/>
                <p:cNvSpPr>
                  <a:spLocks noChangeArrowheads="1"/>
                </p:cNvSpPr>
                <p:nvPr/>
              </p:nvSpPr>
              <p:spPr bwMode="gray">
                <a:xfrm>
                  <a:off x="5688634" y="2989850"/>
                  <a:ext cx="787019" cy="179604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4" name="Rectangle 11"/>
                <p:cNvSpPr>
                  <a:spLocks noChangeArrowheads="1"/>
                </p:cNvSpPr>
                <p:nvPr/>
              </p:nvSpPr>
              <p:spPr bwMode="gray">
                <a:xfrm>
                  <a:off x="5688634" y="2767395"/>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5" name="Oval 13"/>
                <p:cNvSpPr>
                  <a:spLocks noChangeArrowheads="1"/>
                </p:cNvSpPr>
                <p:nvPr/>
              </p:nvSpPr>
              <p:spPr bwMode="gray">
                <a:xfrm>
                  <a:off x="5688634" y="2622459"/>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6"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9" name="Freeform 27"/>
              <p:cNvSpPr>
                <a:spLocks/>
              </p:cNvSpPr>
              <p:nvPr/>
            </p:nvSpPr>
            <p:spPr bwMode="gray">
              <a:xfrm>
                <a:off x="6671059"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0" name="Freeform 30"/>
              <p:cNvSpPr>
                <a:spLocks/>
              </p:cNvSpPr>
              <p:nvPr/>
            </p:nvSpPr>
            <p:spPr bwMode="gray">
              <a:xfrm>
                <a:off x="7814765"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1" name="Freeform 31"/>
              <p:cNvSpPr>
                <a:spLocks/>
              </p:cNvSpPr>
              <p:nvPr/>
            </p:nvSpPr>
            <p:spPr bwMode="gray">
              <a:xfrm>
                <a:off x="6671059"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12" name="Freeform 33"/>
              <p:cNvSpPr>
                <a:spLocks/>
              </p:cNvSpPr>
              <p:nvPr/>
            </p:nvSpPr>
            <p:spPr bwMode="gray">
              <a:xfrm>
                <a:off x="6671059"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sp>
          <p:nvSpPr>
            <p:cNvPr id="5" name="Rechteck 4"/>
            <p:cNvSpPr/>
            <p:nvPr/>
          </p:nvSpPr>
          <p:spPr bwMode="gray">
            <a:xfrm>
              <a:off x="5524498"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600" dirty="0" smtClean="0">
                  <a:latin typeface="Bebas Neue" panose="020B0506020202020201" pitchFamily="34" charset="0"/>
                </a:rPr>
                <a:t>72</a:t>
              </a:r>
              <a:r>
                <a:rPr lang="en-US" sz="1200" dirty="0" smtClean="0">
                  <a:latin typeface="Bebas Neue" panose="020B0506020202020201" pitchFamily="34" charset="0"/>
                </a:rPr>
                <a:t>%</a:t>
              </a:r>
            </a:p>
          </p:txBody>
        </p:sp>
      </p:grpSp>
      <p:grpSp>
        <p:nvGrpSpPr>
          <p:cNvPr id="17" name="Gruppieren 16"/>
          <p:cNvGrpSpPr/>
          <p:nvPr/>
        </p:nvGrpSpPr>
        <p:grpSpPr bwMode="gray">
          <a:xfrm>
            <a:off x="5404892" y="1603254"/>
            <a:ext cx="1148812" cy="4196172"/>
            <a:chOff x="6941183" y="1603254"/>
            <a:chExt cx="1148812" cy="4196172"/>
          </a:xfrm>
        </p:grpSpPr>
        <p:grpSp>
          <p:nvGrpSpPr>
            <p:cNvPr id="18" name="Gruppieren 17"/>
            <p:cNvGrpSpPr/>
            <p:nvPr/>
          </p:nvGrpSpPr>
          <p:grpSpPr bwMode="gray">
            <a:xfrm>
              <a:off x="6946289" y="1603254"/>
              <a:ext cx="1143706" cy="4196172"/>
              <a:chOff x="6671059" y="1603254"/>
              <a:chExt cx="1143706" cy="4196172"/>
            </a:xfrm>
          </p:grpSpPr>
          <p:sp>
            <p:nvSpPr>
              <p:cNvPr id="20" name="Freeform 34"/>
              <p:cNvSpPr>
                <a:spLocks/>
              </p:cNvSpPr>
              <p:nvPr/>
            </p:nvSpPr>
            <p:spPr bwMode="gray">
              <a:xfrm>
                <a:off x="6671059"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1" name="Freeform 32"/>
              <p:cNvSpPr>
                <a:spLocks/>
              </p:cNvSpPr>
              <p:nvPr/>
            </p:nvSpPr>
            <p:spPr bwMode="gray">
              <a:xfrm>
                <a:off x="6671059"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nvGrpSpPr>
              <p:cNvPr id="22" name="Gruppieren 21"/>
              <p:cNvGrpSpPr/>
              <p:nvPr/>
            </p:nvGrpSpPr>
            <p:grpSpPr bwMode="gray">
              <a:xfrm>
                <a:off x="6790665" y="1603254"/>
                <a:ext cx="904494" cy="3706038"/>
                <a:chOff x="5688634" y="1926895"/>
                <a:chExt cx="787019" cy="3224703"/>
              </a:xfrm>
            </p:grpSpPr>
            <p:sp>
              <p:nvSpPr>
                <p:cNvPr id="27" name="Rectangle 12"/>
                <p:cNvSpPr>
                  <a:spLocks noChangeArrowheads="1"/>
                </p:cNvSpPr>
                <p:nvPr/>
              </p:nvSpPr>
              <p:spPr bwMode="gray">
                <a:xfrm>
                  <a:off x="5688634" y="2294287"/>
                  <a:ext cx="787019" cy="249161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 name="Rectangle 11"/>
                <p:cNvSpPr>
                  <a:spLocks noChangeArrowheads="1"/>
                </p:cNvSpPr>
                <p:nvPr/>
              </p:nvSpPr>
              <p:spPr bwMode="gray">
                <a:xfrm>
                  <a:off x="5688634" y="2071831"/>
                  <a:ext cx="787019" cy="22245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9" name="Oval 13"/>
                <p:cNvSpPr>
                  <a:spLocks noChangeArrowheads="1"/>
                </p:cNvSpPr>
                <p:nvPr/>
              </p:nvSpPr>
              <p:spPr bwMode="gray">
                <a:xfrm>
                  <a:off x="5688634" y="1926895"/>
                  <a:ext cx="787019" cy="293236"/>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0"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23" name="Freeform 27"/>
              <p:cNvSpPr>
                <a:spLocks/>
              </p:cNvSpPr>
              <p:nvPr/>
            </p:nvSpPr>
            <p:spPr bwMode="gray">
              <a:xfrm>
                <a:off x="6671059"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4" name="Freeform 30"/>
              <p:cNvSpPr>
                <a:spLocks/>
              </p:cNvSpPr>
              <p:nvPr/>
            </p:nvSpPr>
            <p:spPr bwMode="gray">
              <a:xfrm>
                <a:off x="7814765"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5" name="Freeform 31"/>
              <p:cNvSpPr>
                <a:spLocks/>
              </p:cNvSpPr>
              <p:nvPr/>
            </p:nvSpPr>
            <p:spPr bwMode="gray">
              <a:xfrm>
                <a:off x="6671059"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26" name="Freeform 33"/>
              <p:cNvSpPr>
                <a:spLocks/>
              </p:cNvSpPr>
              <p:nvPr/>
            </p:nvSpPr>
            <p:spPr bwMode="gray">
              <a:xfrm>
                <a:off x="6671059"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sp>
          <p:nvSpPr>
            <p:cNvPr id="19" name="Rechteck 18"/>
            <p:cNvSpPr/>
            <p:nvPr/>
          </p:nvSpPr>
          <p:spPr bwMode="gray">
            <a:xfrm>
              <a:off x="6941183"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600" dirty="0" smtClean="0">
                  <a:latin typeface="Bebas Neue" panose="020B0506020202020201" pitchFamily="34" charset="0"/>
                </a:rPr>
                <a:t>98</a:t>
              </a:r>
              <a:r>
                <a:rPr lang="en-US" sz="1200" dirty="0" smtClean="0">
                  <a:latin typeface="Bebas Neue" panose="020B0506020202020201" pitchFamily="34" charset="0"/>
                </a:rPr>
                <a:t>%</a:t>
              </a:r>
            </a:p>
          </p:txBody>
        </p:sp>
      </p:grpSp>
      <p:grpSp>
        <p:nvGrpSpPr>
          <p:cNvPr id="31" name="Gruppieren 30"/>
          <p:cNvGrpSpPr/>
          <p:nvPr/>
        </p:nvGrpSpPr>
        <p:grpSpPr bwMode="gray">
          <a:xfrm>
            <a:off x="2571522" y="2114020"/>
            <a:ext cx="1148812" cy="3685406"/>
            <a:chOff x="4107813" y="2114020"/>
            <a:chExt cx="1148812" cy="3685406"/>
          </a:xfrm>
        </p:grpSpPr>
        <p:grpSp>
          <p:nvGrpSpPr>
            <p:cNvPr id="32" name="Gruppieren 31"/>
            <p:cNvGrpSpPr/>
            <p:nvPr/>
          </p:nvGrpSpPr>
          <p:grpSpPr bwMode="gray">
            <a:xfrm>
              <a:off x="4112919" y="2114020"/>
              <a:ext cx="1143706" cy="3685406"/>
              <a:chOff x="6671059" y="2114020"/>
              <a:chExt cx="1143706" cy="3685406"/>
            </a:xfrm>
          </p:grpSpPr>
          <p:sp>
            <p:nvSpPr>
              <p:cNvPr id="34" name="Freeform 34"/>
              <p:cNvSpPr>
                <a:spLocks/>
              </p:cNvSpPr>
              <p:nvPr/>
            </p:nvSpPr>
            <p:spPr bwMode="gray">
              <a:xfrm>
                <a:off x="6671059"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35" name="Freeform 32"/>
              <p:cNvSpPr>
                <a:spLocks/>
              </p:cNvSpPr>
              <p:nvPr/>
            </p:nvSpPr>
            <p:spPr bwMode="gray">
              <a:xfrm>
                <a:off x="6671059"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nvGrpSpPr>
              <p:cNvPr id="36" name="Gruppieren 35"/>
              <p:cNvGrpSpPr/>
              <p:nvPr/>
            </p:nvGrpSpPr>
            <p:grpSpPr bwMode="gray">
              <a:xfrm>
                <a:off x="6790665" y="2114020"/>
                <a:ext cx="904494" cy="3195273"/>
                <a:chOff x="5688634" y="2371323"/>
                <a:chExt cx="787019" cy="2780275"/>
              </a:xfrm>
            </p:grpSpPr>
            <p:sp>
              <p:nvSpPr>
                <p:cNvPr id="41" name="Rectangle 12"/>
                <p:cNvSpPr>
                  <a:spLocks noChangeArrowheads="1"/>
                </p:cNvSpPr>
                <p:nvPr/>
              </p:nvSpPr>
              <p:spPr bwMode="gray">
                <a:xfrm>
                  <a:off x="5688634" y="2693356"/>
                  <a:ext cx="787019" cy="2092541"/>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42" name="Rectangle 11"/>
                <p:cNvSpPr>
                  <a:spLocks noChangeArrowheads="1"/>
                </p:cNvSpPr>
                <p:nvPr/>
              </p:nvSpPr>
              <p:spPr bwMode="gray">
                <a:xfrm>
                  <a:off x="5688634" y="2516259"/>
                  <a:ext cx="787019" cy="22245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43" name="Oval 13"/>
                <p:cNvSpPr>
                  <a:spLocks noChangeArrowheads="1"/>
                </p:cNvSpPr>
                <p:nvPr/>
              </p:nvSpPr>
              <p:spPr bwMode="gray">
                <a:xfrm>
                  <a:off x="5688634" y="2371323"/>
                  <a:ext cx="787019" cy="293236"/>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44"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37" name="Freeform 27"/>
              <p:cNvSpPr>
                <a:spLocks/>
              </p:cNvSpPr>
              <p:nvPr/>
            </p:nvSpPr>
            <p:spPr bwMode="gray">
              <a:xfrm>
                <a:off x="6671059"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38" name="Freeform 30"/>
              <p:cNvSpPr>
                <a:spLocks/>
              </p:cNvSpPr>
              <p:nvPr/>
            </p:nvSpPr>
            <p:spPr bwMode="gray">
              <a:xfrm>
                <a:off x="7814765"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39" name="Freeform 31"/>
              <p:cNvSpPr>
                <a:spLocks/>
              </p:cNvSpPr>
              <p:nvPr/>
            </p:nvSpPr>
            <p:spPr bwMode="gray">
              <a:xfrm>
                <a:off x="6671059"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sp>
            <p:nvSpPr>
              <p:cNvPr id="40" name="Freeform 33"/>
              <p:cNvSpPr>
                <a:spLocks/>
              </p:cNvSpPr>
              <p:nvPr/>
            </p:nvSpPr>
            <p:spPr bwMode="gray">
              <a:xfrm>
                <a:off x="6671059"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1400" dirty="0"/>
              </a:p>
            </p:txBody>
          </p:sp>
        </p:grpSp>
        <p:sp>
          <p:nvSpPr>
            <p:cNvPr id="33" name="Rechteck 32"/>
            <p:cNvSpPr/>
            <p:nvPr/>
          </p:nvSpPr>
          <p:spPr bwMode="gray">
            <a:xfrm>
              <a:off x="4107813"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600" dirty="0" smtClean="0">
                  <a:latin typeface="Bebas Neue" panose="020B0506020202020201" pitchFamily="34" charset="0"/>
                </a:rPr>
                <a:t>82</a:t>
              </a:r>
              <a:r>
                <a:rPr lang="en-US" sz="1200" dirty="0" smtClean="0">
                  <a:latin typeface="Bebas Neue" panose="020B0506020202020201" pitchFamily="34" charset="0"/>
                </a:rPr>
                <a:t>%</a:t>
              </a:r>
            </a:p>
          </p:txBody>
        </p:sp>
      </p:grpSp>
      <p:cxnSp>
        <p:nvCxnSpPr>
          <p:cNvPr id="45" name="Gerade Verbindung 44"/>
          <p:cNvCxnSpPr/>
          <p:nvPr/>
        </p:nvCxnSpPr>
        <p:spPr bwMode="gray">
          <a:xfrm flipH="1">
            <a:off x="4562613" y="4986090"/>
            <a:ext cx="2709816"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bwMode="gray">
          <a:xfrm>
            <a:off x="1862864" y="4445070"/>
            <a:ext cx="127575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47" name="Gerade Verbindung 46"/>
          <p:cNvCxnSpPr/>
          <p:nvPr/>
        </p:nvCxnSpPr>
        <p:spPr bwMode="gray">
          <a:xfrm flipH="1">
            <a:off x="5947226" y="2809186"/>
            <a:ext cx="1325203"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48" name="Rechteck 47"/>
          <p:cNvSpPr/>
          <p:nvPr/>
        </p:nvSpPr>
        <p:spPr bwMode="gray">
          <a:xfrm>
            <a:off x="7272428" y="4457494"/>
            <a:ext cx="147557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49" name="Rechteck 48"/>
          <p:cNvSpPr/>
          <p:nvPr/>
        </p:nvSpPr>
        <p:spPr bwMode="gray">
          <a:xfrm>
            <a:off x="7272429" y="2280590"/>
            <a:ext cx="1475572"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50" name="Rechteck 49"/>
          <p:cNvSpPr/>
          <p:nvPr/>
        </p:nvSpPr>
        <p:spPr bwMode="gray">
          <a:xfrm>
            <a:off x="396000" y="3916066"/>
            <a:ext cx="146686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a:t>
            </a:r>
            <a:br>
              <a:rPr lang="en-US" sz="1400" dirty="0" smtClean="0">
                <a:solidFill>
                  <a:schemeClr val="bg1"/>
                </a:solidFill>
              </a:rPr>
            </a:br>
            <a:r>
              <a:rPr lang="en-US" sz="1400" dirty="0" smtClean="0">
                <a:solidFill>
                  <a:schemeClr val="bg1"/>
                </a:solidFill>
              </a:rPr>
              <a:t>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hteck 33"/>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a:xfrm>
            <a:off x="396001" y="1512000"/>
            <a:ext cx="3829770" cy="42934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tx1"/>
                </a:solidFill>
                <a:latin typeface="Bebas Neue" panose="020B0506020202020201" pitchFamily="34" charset="0"/>
              </a:rPr>
              <a:t>DESCRIPTION TEXT</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4" name="Gruppieren 3"/>
          <p:cNvGrpSpPr/>
          <p:nvPr/>
        </p:nvGrpSpPr>
        <p:grpSpPr bwMode="gray">
          <a:xfrm>
            <a:off x="3177017" y="4610222"/>
            <a:ext cx="5386150" cy="1600249"/>
            <a:chOff x="512916" y="4190558"/>
            <a:chExt cx="6798664" cy="2019913"/>
          </a:xfrm>
        </p:grpSpPr>
        <p:sp>
          <p:nvSpPr>
            <p:cNvPr id="5" name="Rechteck 4"/>
            <p:cNvSpPr/>
            <p:nvPr/>
          </p:nvSpPr>
          <p:spPr bwMode="gray">
            <a:xfrm rot="10800000">
              <a:off x="1232777" y="4190558"/>
              <a:ext cx="1018124" cy="1014100"/>
            </a:xfrm>
            <a:prstGeom prst="rect">
              <a:avLst/>
            </a:prstGeom>
            <a:solidFill>
              <a:schemeClr val="bg1"/>
            </a:solidFill>
            <a:ln>
              <a:noFill/>
            </a:ln>
            <a:scene3d>
              <a:camera prst="isometricTopUp">
                <a:rot lat="19101507" lon="14565820" rev="6532898"/>
              </a:camera>
              <a:lightRig rig="threePt" dir="t"/>
            </a:scene3d>
            <a:sp3d extrusionH="3302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 name="Rechteck 5"/>
            <p:cNvSpPr/>
            <p:nvPr/>
          </p:nvSpPr>
          <p:spPr bwMode="gray">
            <a:xfrm rot="10800000">
              <a:off x="1957618" y="4441671"/>
              <a:ext cx="1018124" cy="1014100"/>
            </a:xfrm>
            <a:prstGeom prst="rect">
              <a:avLst/>
            </a:prstGeom>
            <a:solidFill>
              <a:schemeClr val="bg1">
                <a:lumMod val="95000"/>
              </a:schemeClr>
            </a:solidFill>
            <a:ln>
              <a:noFill/>
            </a:ln>
            <a:scene3d>
              <a:camera prst="isometricTopUp">
                <a:rot lat="19101507" lon="14565820" rev="6532898"/>
              </a:camera>
              <a:lightRig rig="threePt" dir="t"/>
            </a:scene3d>
            <a:sp3d extrusionH="5461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 name="Rechteck 6"/>
            <p:cNvSpPr/>
            <p:nvPr/>
          </p:nvSpPr>
          <p:spPr bwMode="gray">
            <a:xfrm rot="10800000">
              <a:off x="3406944" y="4433045"/>
              <a:ext cx="1018124" cy="1014100"/>
            </a:xfrm>
            <a:prstGeom prst="rect">
              <a:avLst/>
            </a:prstGeom>
            <a:solidFill>
              <a:schemeClr val="bg1">
                <a:lumMod val="95000"/>
              </a:schemeClr>
            </a:solidFill>
            <a:ln>
              <a:noFill/>
            </a:ln>
            <a:scene3d>
              <a:camera prst="isometricTopUp">
                <a:rot lat="19101507" lon="14565820" rev="6532898"/>
              </a:camera>
              <a:lightRig rig="threePt" dir="t"/>
            </a:scene3d>
            <a:sp3d extrusionH="1250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 name="Rechteck 7"/>
            <p:cNvSpPr/>
            <p:nvPr/>
          </p:nvSpPr>
          <p:spPr bwMode="gray">
            <a:xfrm rot="10800000">
              <a:off x="4131779" y="4689314"/>
              <a:ext cx="1018124" cy="1014100"/>
            </a:xfrm>
            <a:prstGeom prst="rect">
              <a:avLst/>
            </a:prstGeom>
            <a:solidFill>
              <a:schemeClr val="bg1"/>
            </a:solidFill>
            <a:ln>
              <a:noFill/>
            </a:ln>
            <a:scene3d>
              <a:camera prst="isometricTopUp">
                <a:rot lat="19101507" lon="14565820" rev="6532898"/>
              </a:camera>
              <a:lightRig rig="threePt" dir="t"/>
            </a:scene3d>
            <a:sp3d extrusionH="16065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9" name="Rechteck 8"/>
            <p:cNvSpPr/>
            <p:nvPr/>
          </p:nvSpPr>
          <p:spPr bwMode="gray">
            <a:xfrm rot="10800000">
              <a:off x="5575906" y="4708152"/>
              <a:ext cx="1018124" cy="1014100"/>
            </a:xfrm>
            <a:prstGeom prst="rect">
              <a:avLst/>
            </a:prstGeom>
            <a:solidFill>
              <a:schemeClr val="accent3"/>
            </a:solidFill>
            <a:ln>
              <a:noFill/>
            </a:ln>
            <a:scene3d>
              <a:camera prst="isometricTopUp">
                <a:rot lat="19101507" lon="14565820" rev="6532898"/>
              </a:camera>
              <a:lightRig rig="threePt" dir="t"/>
            </a:scene3d>
            <a:sp3d extrusionH="3194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0" name="Rechteck 9"/>
            <p:cNvSpPr/>
            <p:nvPr/>
          </p:nvSpPr>
          <p:spPr bwMode="gray">
            <a:xfrm rot="10800000">
              <a:off x="4858356" y="4948721"/>
              <a:ext cx="1018124" cy="1014100"/>
            </a:xfrm>
            <a:prstGeom prst="rect">
              <a:avLst/>
            </a:prstGeom>
            <a:solidFill>
              <a:schemeClr val="accent6"/>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1" name="Rechteck 10"/>
            <p:cNvSpPr/>
            <p:nvPr/>
          </p:nvSpPr>
          <p:spPr bwMode="gray">
            <a:xfrm rot="10800000">
              <a:off x="6293456" y="4948721"/>
              <a:ext cx="1018124" cy="1014100"/>
            </a:xfrm>
            <a:prstGeom prst="rect">
              <a:avLst/>
            </a:prstGeom>
            <a:solidFill>
              <a:schemeClr val="tx2">
                <a:lumMod val="40000"/>
                <a:lumOff val="60000"/>
              </a:schemeClr>
            </a:solidFill>
            <a:ln>
              <a:noFill/>
            </a:ln>
            <a:scene3d>
              <a:camera prst="isometricTopUp">
                <a:rot lat="19101507" lon="14565820" rev="6532898"/>
              </a:camera>
              <a:lightRig rig="threePt" dir="t"/>
            </a:scene3d>
            <a:sp3d extrusionH="1905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2" name="Rechteck 11"/>
            <p:cNvSpPr/>
            <p:nvPr/>
          </p:nvSpPr>
          <p:spPr bwMode="gray">
            <a:xfrm rot="10800000">
              <a:off x="5575906" y="5196371"/>
              <a:ext cx="1018124" cy="1014100"/>
            </a:xfrm>
            <a:prstGeom prst="rect">
              <a:avLst/>
            </a:prstGeom>
            <a:solidFill>
              <a:schemeClr val="accent1"/>
            </a:solidFill>
            <a:ln>
              <a:noFill/>
            </a:ln>
            <a:scene3d>
              <a:camera prst="isometricTopUp">
                <a:rot lat="19101507" lon="14565820" rev="6532898"/>
              </a:camera>
              <a:lightRig rig="threePt" dir="t"/>
            </a:scene3d>
            <a:sp3d extrusionH="1282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3" name="Rechteck 12"/>
            <p:cNvSpPr/>
            <p:nvPr/>
          </p:nvSpPr>
          <p:spPr bwMode="gray">
            <a:xfrm rot="10800000">
              <a:off x="2682449" y="4695705"/>
              <a:ext cx="1018124" cy="1014100"/>
            </a:xfrm>
            <a:prstGeom prst="rect">
              <a:avLst/>
            </a:prstGeom>
            <a:solidFill>
              <a:schemeClr val="accent3">
                <a:lumMod val="50000"/>
              </a:schemeClr>
            </a:solidFill>
            <a:ln>
              <a:noFill/>
            </a:ln>
            <a:scene3d>
              <a:camera prst="isometricTopUp">
                <a:rot lat="19101507" lon="14565820" rev="6532898"/>
              </a:camera>
              <a:lightRig rig="threePt" dir="t"/>
            </a:scene3d>
            <a:sp3d extrusionH="793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4" name="Rechteck 13"/>
            <p:cNvSpPr/>
            <p:nvPr/>
          </p:nvSpPr>
          <p:spPr bwMode="gray">
            <a:xfrm rot="10800000">
              <a:off x="3407066" y="4945877"/>
              <a:ext cx="1018124" cy="1014100"/>
            </a:xfrm>
            <a:prstGeom prst="rect">
              <a:avLst/>
            </a:prstGeom>
            <a:solidFill>
              <a:schemeClr val="accent3">
                <a:lumMod val="75000"/>
              </a:schemeClr>
            </a:solidFill>
            <a:ln>
              <a:noFill/>
            </a:ln>
            <a:scene3d>
              <a:camera prst="isometricTopUp">
                <a:rot lat="19101507" lon="14565820" rev="6532898"/>
              </a:camera>
              <a:lightRig rig="threePt" dir="t"/>
            </a:scene3d>
            <a:sp3d extrusionH="488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5" name="Rechteck 14"/>
            <p:cNvSpPr/>
            <p:nvPr/>
          </p:nvSpPr>
          <p:spPr bwMode="gray">
            <a:xfrm rot="10800000">
              <a:off x="512916" y="4441671"/>
              <a:ext cx="1018124" cy="1014100"/>
            </a:xfrm>
            <a:prstGeom prst="rect">
              <a:avLst/>
            </a:prstGeom>
            <a:solidFill>
              <a:schemeClr val="bg1"/>
            </a:solidFill>
            <a:ln>
              <a:noFill/>
            </a:ln>
            <a:scene3d>
              <a:camera prst="isometricTopUp">
                <a:rot lat="19101507" lon="14565820" rev="6532898"/>
              </a:camera>
              <a:lightRig rig="threePt" dir="t"/>
            </a:scene3d>
            <a:sp3d extrusionH="1206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nvGrpSpPr>
          <p:cNvPr id="30" name="Gruppieren 29"/>
          <p:cNvGrpSpPr/>
          <p:nvPr/>
        </p:nvGrpSpPr>
        <p:grpSpPr>
          <a:xfrm>
            <a:off x="7854662" y="3009254"/>
            <a:ext cx="623501" cy="766842"/>
            <a:chOff x="7845784" y="3293350"/>
            <a:chExt cx="623501" cy="766842"/>
          </a:xfrm>
        </p:grpSpPr>
        <p:cxnSp>
          <p:nvCxnSpPr>
            <p:cNvPr id="17" name="Gerade Verbindung 16"/>
            <p:cNvCxnSpPr/>
            <p:nvPr/>
          </p:nvCxnSpPr>
          <p:spPr>
            <a:xfrm>
              <a:off x="8149988" y="3732584"/>
              <a:ext cx="0" cy="327608"/>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8" name="Rechteck 17"/>
            <p:cNvSpPr/>
            <p:nvPr/>
          </p:nvSpPr>
          <p:spPr>
            <a:xfrm>
              <a:off x="7845784" y="3293350"/>
              <a:ext cx="623501" cy="4392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30%</a:t>
              </a:r>
              <a:endParaRPr lang="en-US" sz="2000" dirty="0">
                <a:solidFill>
                  <a:schemeClr val="tx1"/>
                </a:solidFill>
              </a:endParaRPr>
            </a:p>
          </p:txBody>
        </p:sp>
      </p:grpSp>
      <p:grpSp>
        <p:nvGrpSpPr>
          <p:cNvPr id="29" name="Gruppieren 28"/>
          <p:cNvGrpSpPr/>
          <p:nvPr/>
        </p:nvGrpSpPr>
        <p:grpSpPr>
          <a:xfrm>
            <a:off x="7271701" y="3806076"/>
            <a:ext cx="623501" cy="766842"/>
            <a:chOff x="7253945" y="3921490"/>
            <a:chExt cx="623501" cy="766842"/>
          </a:xfrm>
        </p:grpSpPr>
        <p:cxnSp>
          <p:nvCxnSpPr>
            <p:cNvPr id="19" name="Gerade Verbindung 18"/>
            <p:cNvCxnSpPr/>
            <p:nvPr/>
          </p:nvCxnSpPr>
          <p:spPr>
            <a:xfrm>
              <a:off x="7573013" y="4360724"/>
              <a:ext cx="0" cy="327608"/>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0" name="Rechteck 19"/>
            <p:cNvSpPr/>
            <p:nvPr/>
          </p:nvSpPr>
          <p:spPr>
            <a:xfrm>
              <a:off x="7253945" y="3921490"/>
              <a:ext cx="623501" cy="4392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25%</a:t>
              </a:r>
              <a:endParaRPr lang="en-US" sz="2000" dirty="0">
                <a:solidFill>
                  <a:schemeClr val="tx1"/>
                </a:solidFill>
              </a:endParaRPr>
            </a:p>
          </p:txBody>
        </p:sp>
      </p:grpSp>
      <p:grpSp>
        <p:nvGrpSpPr>
          <p:cNvPr id="32" name="Gruppieren 31"/>
          <p:cNvGrpSpPr/>
          <p:nvPr/>
        </p:nvGrpSpPr>
        <p:grpSpPr>
          <a:xfrm>
            <a:off x="6690402" y="2661164"/>
            <a:ext cx="623501" cy="766842"/>
            <a:chOff x="6690402" y="2972352"/>
            <a:chExt cx="623501" cy="766842"/>
          </a:xfrm>
        </p:grpSpPr>
        <p:cxnSp>
          <p:nvCxnSpPr>
            <p:cNvPr id="21" name="Gerade Verbindung 20"/>
            <p:cNvCxnSpPr/>
            <p:nvPr/>
          </p:nvCxnSpPr>
          <p:spPr>
            <a:xfrm>
              <a:off x="7009470" y="3411586"/>
              <a:ext cx="0" cy="327608"/>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2" name="Rechteck 21"/>
            <p:cNvSpPr/>
            <p:nvPr/>
          </p:nvSpPr>
          <p:spPr>
            <a:xfrm>
              <a:off x="6690402" y="2972352"/>
              <a:ext cx="623501" cy="4392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42%</a:t>
              </a:r>
              <a:endParaRPr lang="en-US" sz="2000" dirty="0">
                <a:solidFill>
                  <a:schemeClr val="tx1"/>
                </a:solidFill>
              </a:endParaRPr>
            </a:p>
          </p:txBody>
        </p:sp>
      </p:grpSp>
      <p:grpSp>
        <p:nvGrpSpPr>
          <p:cNvPr id="31" name="Gruppieren 30"/>
          <p:cNvGrpSpPr/>
          <p:nvPr/>
        </p:nvGrpSpPr>
        <p:grpSpPr>
          <a:xfrm>
            <a:off x="7274447" y="1673828"/>
            <a:ext cx="623501" cy="766842"/>
            <a:chOff x="7274447" y="2135466"/>
            <a:chExt cx="623501" cy="766842"/>
          </a:xfrm>
        </p:grpSpPr>
        <p:cxnSp>
          <p:nvCxnSpPr>
            <p:cNvPr id="23" name="Gerade Verbindung 22"/>
            <p:cNvCxnSpPr/>
            <p:nvPr/>
          </p:nvCxnSpPr>
          <p:spPr>
            <a:xfrm>
              <a:off x="7586197" y="2574700"/>
              <a:ext cx="0" cy="327608"/>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4" name="Rechteck 23"/>
            <p:cNvSpPr/>
            <p:nvPr/>
          </p:nvSpPr>
          <p:spPr>
            <a:xfrm>
              <a:off x="7274447" y="2135466"/>
              <a:ext cx="623501" cy="4392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61%</a:t>
              </a:r>
              <a:endParaRPr lang="en-US" sz="2000" dirty="0">
                <a:solidFill>
                  <a:schemeClr val="tx1"/>
                </a:solidFill>
              </a:endParaRPr>
            </a:p>
          </p:txBody>
        </p:sp>
      </p:grpSp>
      <p:cxnSp>
        <p:nvCxnSpPr>
          <p:cNvPr id="25" name="Gerade Verbindung 24"/>
          <p:cNvCxnSpPr/>
          <p:nvPr/>
        </p:nvCxnSpPr>
        <p:spPr>
          <a:xfrm>
            <a:off x="5861430" y="4775218"/>
            <a:ext cx="0" cy="327608"/>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6" name="Rechteck 25"/>
          <p:cNvSpPr/>
          <p:nvPr/>
        </p:nvSpPr>
        <p:spPr>
          <a:xfrm>
            <a:off x="5542362" y="4335984"/>
            <a:ext cx="623501" cy="4392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10%</a:t>
            </a:r>
            <a:endParaRPr lang="en-US" sz="2000" dirty="0">
              <a:solidFill>
                <a:schemeClr val="tx1"/>
              </a:solidFill>
            </a:endParaRPr>
          </a:p>
        </p:txBody>
      </p:sp>
      <p:cxnSp>
        <p:nvCxnSpPr>
          <p:cNvPr id="27" name="Gerade Verbindung 26"/>
          <p:cNvCxnSpPr/>
          <p:nvPr/>
        </p:nvCxnSpPr>
        <p:spPr>
          <a:xfrm>
            <a:off x="5297712" y="4335678"/>
            <a:ext cx="0" cy="327608"/>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8" name="Rechteck 27"/>
          <p:cNvSpPr/>
          <p:nvPr/>
        </p:nvSpPr>
        <p:spPr>
          <a:xfrm>
            <a:off x="4978644" y="3896444"/>
            <a:ext cx="623501" cy="4392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15%</a:t>
            </a:r>
            <a:endParaRPr lang="en-US" sz="2000" dirty="0">
              <a:solidFill>
                <a:schemeClr val="tx1"/>
              </a:solidFill>
            </a:endParaRPr>
          </a:p>
        </p:txBody>
      </p:sp>
      <p:pic>
        <p:nvPicPr>
          <p:cNvPr id="33"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26" name="Gruppieren 25"/>
          <p:cNvGrpSpPr/>
          <p:nvPr/>
        </p:nvGrpSpPr>
        <p:grpSpPr>
          <a:xfrm>
            <a:off x="396000" y="5093993"/>
            <a:ext cx="8344139" cy="711495"/>
            <a:chOff x="396000" y="5093993"/>
            <a:chExt cx="8344139" cy="711495"/>
          </a:xfrm>
        </p:grpSpPr>
        <p:sp>
          <p:nvSpPr>
            <p:cNvPr id="27"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solidFill>
                    <a:schemeClr val="bg1"/>
                  </a:solidFill>
                  <a:latin typeface="Bebas Neue" panose="020B0506020202020201" pitchFamily="34" charset="0"/>
                </a:rPr>
                <a:t>If you don’t want to use the style and size of the fonts as used in this placeholder it is possible to replace it by selecting different options.</a:t>
              </a:r>
            </a:p>
          </p:txBody>
        </p:sp>
        <p:sp>
          <p:nvSpPr>
            <p:cNvPr id="28"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If you don’t want to use the style and size of the fonts as used in this placeholder it is possible to replace it by selecting different options. </a:t>
              </a:r>
            </a:p>
          </p:txBody>
        </p:sp>
        <p:cxnSp>
          <p:nvCxnSpPr>
            <p:cNvPr id="29" name="Gerade Verbindung 28"/>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grpSp>
        <p:nvGrpSpPr>
          <p:cNvPr id="3" name="Gruppieren 2"/>
          <p:cNvGrpSpPr/>
          <p:nvPr/>
        </p:nvGrpSpPr>
        <p:grpSpPr>
          <a:xfrm>
            <a:off x="198408" y="1838132"/>
            <a:ext cx="8755092" cy="2801879"/>
            <a:chOff x="198408" y="635874"/>
            <a:chExt cx="11757803" cy="3762837"/>
          </a:xfrm>
        </p:grpSpPr>
        <p:graphicFrame>
          <p:nvGraphicFramePr>
            <p:cNvPr id="30" name="Diagramm 29"/>
            <p:cNvGraphicFramePr/>
            <p:nvPr>
              <p:extLst>
                <p:ext uri="{D42A27DB-BD31-4B8C-83A1-F6EECF244321}">
                  <p14:modId xmlns:p14="http://schemas.microsoft.com/office/powerpoint/2010/main" val="351606568"/>
                </p:ext>
              </p:extLst>
            </p:nvPr>
          </p:nvGraphicFramePr>
          <p:xfrm>
            <a:off x="198408" y="913293"/>
            <a:ext cx="11757803" cy="3485418"/>
          </p:xfrm>
          <a:graphic>
            <a:graphicData uri="http://schemas.openxmlformats.org/drawingml/2006/chart">
              <c:chart xmlns:c="http://schemas.openxmlformats.org/drawingml/2006/chart" xmlns:r="http://schemas.openxmlformats.org/officeDocument/2006/relationships" r:id="rId2"/>
            </a:graphicData>
          </a:graphic>
        </p:graphicFrame>
        <p:sp>
          <p:nvSpPr>
            <p:cNvPr id="31" name="Freeform 6"/>
            <p:cNvSpPr>
              <a:spLocks/>
            </p:cNvSpPr>
            <p:nvPr/>
          </p:nvSpPr>
          <p:spPr bwMode="gray">
            <a:xfrm>
              <a:off x="6193534" y="1360567"/>
              <a:ext cx="684634" cy="791817"/>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5,0</a:t>
              </a:r>
              <a:endParaRPr lang="en-US" sz="2400" dirty="0">
                <a:solidFill>
                  <a:schemeClr val="accent1"/>
                </a:solidFill>
              </a:endParaRPr>
            </a:p>
          </p:txBody>
        </p:sp>
        <p:sp>
          <p:nvSpPr>
            <p:cNvPr id="32" name="Freeform 6"/>
            <p:cNvSpPr>
              <a:spLocks/>
            </p:cNvSpPr>
            <p:nvPr/>
          </p:nvSpPr>
          <p:spPr bwMode="gray">
            <a:xfrm>
              <a:off x="9577023" y="635874"/>
              <a:ext cx="684634" cy="791817"/>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7,0</a:t>
              </a:r>
              <a:endParaRPr lang="en-US" sz="2400" dirty="0">
                <a:solidFill>
                  <a:schemeClr val="accent1"/>
                </a:solidFill>
              </a:endParaRPr>
            </a:p>
          </p:txBody>
        </p:sp>
        <p:sp>
          <p:nvSpPr>
            <p:cNvPr id="33" name="Freeform 6"/>
            <p:cNvSpPr>
              <a:spLocks/>
            </p:cNvSpPr>
            <p:nvPr/>
          </p:nvSpPr>
          <p:spPr bwMode="gray">
            <a:xfrm>
              <a:off x="1899022" y="2462581"/>
              <a:ext cx="684634" cy="791817"/>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2,0</a:t>
              </a:r>
              <a:endParaRPr lang="en-US" sz="2400" dirty="0">
                <a:solidFill>
                  <a:schemeClr val="accent1"/>
                </a:solidFill>
              </a:endParaRPr>
            </a:p>
          </p:txBody>
        </p:sp>
        <p:sp>
          <p:nvSpPr>
            <p:cNvPr id="35" name="Freeform 6"/>
            <p:cNvSpPr>
              <a:spLocks/>
            </p:cNvSpPr>
            <p:nvPr/>
          </p:nvSpPr>
          <p:spPr bwMode="gray">
            <a:xfrm>
              <a:off x="3644430" y="2115537"/>
              <a:ext cx="684634" cy="791817"/>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3,0</a:t>
              </a:r>
              <a:endParaRPr lang="en-US" sz="2400" dirty="0">
                <a:solidFill>
                  <a:schemeClr val="accent1"/>
                </a:solidFill>
              </a:endParaRPr>
            </a:p>
          </p:txBody>
        </p:sp>
        <p:sp>
          <p:nvSpPr>
            <p:cNvPr id="57" name="Freeform 6"/>
            <p:cNvSpPr>
              <a:spLocks/>
            </p:cNvSpPr>
            <p:nvPr/>
          </p:nvSpPr>
          <p:spPr bwMode="gray">
            <a:xfrm>
              <a:off x="7900623" y="2115537"/>
              <a:ext cx="684634" cy="791817"/>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3,0</a:t>
              </a:r>
              <a:endParaRPr lang="en-US" sz="2400" dirty="0">
                <a:solidFill>
                  <a:schemeClr val="accent1"/>
                </a:solidFill>
              </a:endParaRPr>
            </a:p>
          </p:txBody>
        </p:sp>
      </p:grpSp>
      <p:cxnSp>
        <p:nvCxnSpPr>
          <p:cNvPr id="25" name="Gerade Verbindung 24"/>
          <p:cNvCxnSpPr/>
          <p:nvPr/>
        </p:nvCxnSpPr>
        <p:spPr bwMode="gray">
          <a:xfrm>
            <a:off x="398199" y="4630049"/>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6"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7" name="Rechteck 1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8" name="Gruppieren 17"/>
            <p:cNvGrpSpPr/>
            <p:nvPr/>
          </p:nvGrpSpPr>
          <p:grpSpPr bwMode="gray">
            <a:xfrm>
              <a:off x="9144000" y="569121"/>
              <a:ext cx="297657" cy="962022"/>
              <a:chOff x="9144000" y="569121"/>
              <a:chExt cx="297657" cy="962022"/>
            </a:xfrm>
          </p:grpSpPr>
          <p:cxnSp>
            <p:nvCxnSpPr>
              <p:cNvPr id="19" name="Gerade Verbindung 18"/>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0" name="Gerade Verbindung 19"/>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1" name="Gerade Verbindung 20"/>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726051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hteck 19"/>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3334476" y="4708152"/>
            <a:ext cx="2453224" cy="1502319"/>
            <a:chOff x="4858356" y="4708152"/>
            <a:chExt cx="2453224" cy="1502319"/>
          </a:xfrm>
        </p:grpSpPr>
        <p:sp>
          <p:nvSpPr>
            <p:cNvPr id="4" name="Rechteck 3"/>
            <p:cNvSpPr/>
            <p:nvPr/>
          </p:nvSpPr>
          <p:spPr>
            <a:xfrm rot="10800000">
              <a:off x="5575906" y="4708152"/>
              <a:ext cx="1018124" cy="1014100"/>
            </a:xfrm>
            <a:prstGeom prst="rect">
              <a:avLst/>
            </a:prstGeom>
            <a:solidFill>
              <a:schemeClr val="accent3"/>
            </a:solidFill>
            <a:ln>
              <a:noFill/>
            </a:ln>
            <a:scene3d>
              <a:camera prst="isometricTopUp">
                <a:rot lat="19101507" lon="14565820" rev="6532898"/>
              </a:camera>
              <a:lightRig rig="threePt" dir="t"/>
            </a:scene3d>
            <a:sp3d extrusionH="3194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5" name="Rechteck 4"/>
            <p:cNvSpPr/>
            <p:nvPr/>
          </p:nvSpPr>
          <p:spPr>
            <a:xfrm rot="10800000">
              <a:off x="4858356" y="4948721"/>
              <a:ext cx="1018124" cy="1014100"/>
            </a:xfrm>
            <a:prstGeom prst="rect">
              <a:avLst/>
            </a:prstGeom>
            <a:solidFill>
              <a:schemeClr val="accent6"/>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6" name="Rechteck 5"/>
            <p:cNvSpPr/>
            <p:nvPr/>
          </p:nvSpPr>
          <p:spPr>
            <a:xfrm rot="10800000">
              <a:off x="6293456" y="4948721"/>
              <a:ext cx="1018124" cy="1014100"/>
            </a:xfrm>
            <a:prstGeom prst="rect">
              <a:avLst/>
            </a:prstGeom>
            <a:solidFill>
              <a:schemeClr val="tx2"/>
            </a:solidFill>
            <a:ln>
              <a:noFill/>
            </a:ln>
            <a:scene3d>
              <a:camera prst="isometricTopUp">
                <a:rot lat="19101507" lon="14565820" rev="6532898"/>
              </a:camera>
              <a:lightRig rig="threePt" dir="t"/>
            </a:scene3d>
            <a:sp3d extrusionH="1905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7" name="Rechteck 6"/>
            <p:cNvSpPr/>
            <p:nvPr/>
          </p:nvSpPr>
          <p:spPr>
            <a:xfrm rot="10800000">
              <a:off x="5575906" y="5196371"/>
              <a:ext cx="1018124" cy="1014100"/>
            </a:xfrm>
            <a:prstGeom prst="rect">
              <a:avLst/>
            </a:prstGeom>
            <a:solidFill>
              <a:schemeClr val="accent1"/>
            </a:solidFill>
            <a:ln>
              <a:noFill/>
            </a:ln>
            <a:scene3d>
              <a:camera prst="isometricTopUp">
                <a:rot lat="19101507" lon="14565820" rev="6532898"/>
              </a:camera>
              <a:lightRig rig="threePt" dir="t"/>
            </a:scene3d>
            <a:sp3d extrusionH="1282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grpSp>
      <p:sp>
        <p:nvSpPr>
          <p:cNvPr id="8" name="Freihandform 7"/>
          <p:cNvSpPr/>
          <p:nvPr/>
        </p:nvSpPr>
        <p:spPr>
          <a:xfrm>
            <a:off x="5281750" y="3173349"/>
            <a:ext cx="1101296" cy="493506"/>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tx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9" name="Freihandform 8"/>
          <p:cNvSpPr/>
          <p:nvPr/>
        </p:nvSpPr>
        <p:spPr>
          <a:xfrm>
            <a:off x="4572120" y="1892381"/>
            <a:ext cx="1810926" cy="314677"/>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tx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10" name="Freihandform 9"/>
          <p:cNvSpPr/>
          <p:nvPr/>
        </p:nvSpPr>
        <p:spPr>
          <a:xfrm flipH="1">
            <a:off x="2794129" y="3890156"/>
            <a:ext cx="1766958" cy="573894"/>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tx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11" name="Freihandform 10"/>
          <p:cNvSpPr/>
          <p:nvPr/>
        </p:nvSpPr>
        <p:spPr>
          <a:xfrm flipH="1">
            <a:off x="2636667" y="2594300"/>
            <a:ext cx="1206868" cy="646546"/>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tx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12" name="Rechteck 11"/>
          <p:cNvSpPr/>
          <p:nvPr/>
        </p:nvSpPr>
        <p:spPr>
          <a:xfrm>
            <a:off x="7297147" y="1363786"/>
            <a:ext cx="145085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replaced with your own text. </a:t>
            </a:r>
            <a:endParaRPr lang="en-US" sz="1400" dirty="0">
              <a:solidFill>
                <a:schemeClr val="tx1"/>
              </a:solidFill>
            </a:endParaRPr>
          </a:p>
        </p:txBody>
      </p:sp>
      <p:sp>
        <p:nvSpPr>
          <p:cNvPr id="13" name="Rechteck 12"/>
          <p:cNvSpPr/>
          <p:nvPr/>
        </p:nvSpPr>
        <p:spPr>
          <a:xfrm>
            <a:off x="6383046" y="1363786"/>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3"/>
                </a:solidFill>
                <a:latin typeface="Bebas Neue" panose="020B0506020202020201" pitchFamily="34" charset="0"/>
              </a:rPr>
              <a:t>85%</a:t>
            </a:r>
            <a:endParaRPr lang="en-US" sz="4000" dirty="0">
              <a:solidFill>
                <a:schemeClr val="accent3"/>
              </a:solidFill>
              <a:latin typeface="Bebas Neue" panose="020B0506020202020201" pitchFamily="34" charset="0"/>
            </a:endParaRPr>
          </a:p>
        </p:txBody>
      </p:sp>
      <p:sp>
        <p:nvSpPr>
          <p:cNvPr id="14" name="Rechteck 13"/>
          <p:cNvSpPr/>
          <p:nvPr/>
        </p:nvSpPr>
        <p:spPr>
          <a:xfrm>
            <a:off x="7297147" y="2671131"/>
            <a:ext cx="145085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tx1"/>
                </a:solidFill>
              </a:rPr>
              <a:t>This text can be </a:t>
            </a:r>
            <a:br>
              <a:rPr lang="en-US" sz="1400" dirty="0" smtClean="0">
                <a:solidFill>
                  <a:schemeClr val="tx1"/>
                </a:solidFill>
              </a:rPr>
            </a:br>
            <a:r>
              <a:rPr lang="en-US" sz="1400" dirty="0" smtClean="0">
                <a:solidFill>
                  <a:schemeClr val="tx1"/>
                </a:solidFill>
              </a:rPr>
              <a:t>replaced with your </a:t>
            </a:r>
            <a:br>
              <a:rPr lang="en-US" sz="1400" dirty="0" smtClean="0">
                <a:solidFill>
                  <a:schemeClr val="tx1"/>
                </a:solidFill>
              </a:rPr>
            </a:br>
            <a:r>
              <a:rPr lang="en-US" sz="1400" dirty="0" smtClean="0">
                <a:solidFill>
                  <a:schemeClr val="tx1"/>
                </a:solidFill>
              </a:rPr>
              <a:t>own text. </a:t>
            </a:r>
            <a:endParaRPr lang="en-US" sz="1400" dirty="0">
              <a:solidFill>
                <a:schemeClr val="tx1"/>
              </a:solidFill>
            </a:endParaRPr>
          </a:p>
        </p:txBody>
      </p:sp>
      <p:sp>
        <p:nvSpPr>
          <p:cNvPr id="15" name="Rechteck 14"/>
          <p:cNvSpPr/>
          <p:nvPr/>
        </p:nvSpPr>
        <p:spPr>
          <a:xfrm>
            <a:off x="6383046" y="2671131"/>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tx2"/>
                </a:solidFill>
                <a:latin typeface="Bebas Neue" panose="020B0506020202020201" pitchFamily="34" charset="0"/>
              </a:rPr>
              <a:t>42%</a:t>
            </a:r>
            <a:endParaRPr lang="en-US" sz="4000" dirty="0">
              <a:solidFill>
                <a:schemeClr val="tx2"/>
              </a:solidFill>
              <a:latin typeface="Bebas Neue" panose="020B0506020202020201" pitchFamily="34" charset="0"/>
            </a:endParaRPr>
          </a:p>
        </p:txBody>
      </p:sp>
      <p:sp>
        <p:nvSpPr>
          <p:cNvPr id="16" name="Rechteck 15"/>
          <p:cNvSpPr/>
          <p:nvPr/>
        </p:nvSpPr>
        <p:spPr>
          <a:xfrm>
            <a:off x="396000" y="2072044"/>
            <a:ext cx="115308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tx1"/>
                </a:solidFill>
              </a:rPr>
              <a:t>This text can be replaced with your </a:t>
            </a:r>
            <a:br>
              <a:rPr lang="en-US" sz="1400" dirty="0" smtClean="0">
                <a:solidFill>
                  <a:schemeClr val="tx1"/>
                </a:solidFill>
              </a:rPr>
            </a:br>
            <a:r>
              <a:rPr lang="en-US" sz="1400" dirty="0" smtClean="0">
                <a:solidFill>
                  <a:schemeClr val="tx1"/>
                </a:solidFill>
              </a:rPr>
              <a:t>own text. </a:t>
            </a:r>
            <a:endParaRPr lang="en-US" sz="1400" dirty="0">
              <a:solidFill>
                <a:schemeClr val="tx1"/>
              </a:solidFill>
            </a:endParaRPr>
          </a:p>
        </p:txBody>
      </p:sp>
      <p:sp>
        <p:nvSpPr>
          <p:cNvPr id="17" name="Rechteck 16"/>
          <p:cNvSpPr/>
          <p:nvPr/>
        </p:nvSpPr>
        <p:spPr>
          <a:xfrm>
            <a:off x="1549084" y="2072044"/>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3"/>
                </a:solidFill>
                <a:latin typeface="Bebas Neue" panose="020B0506020202020201" pitchFamily="34" charset="0"/>
              </a:rPr>
              <a:t>56%</a:t>
            </a:r>
            <a:endParaRPr lang="en-US" sz="4000" dirty="0">
              <a:solidFill>
                <a:schemeClr val="accent3"/>
              </a:solidFill>
              <a:latin typeface="Bebas Neue" panose="020B0506020202020201" pitchFamily="34" charset="0"/>
            </a:endParaRPr>
          </a:p>
        </p:txBody>
      </p:sp>
      <p:sp>
        <p:nvSpPr>
          <p:cNvPr id="18" name="Rechteck 17"/>
          <p:cNvSpPr/>
          <p:nvPr/>
        </p:nvSpPr>
        <p:spPr>
          <a:xfrm>
            <a:off x="396874" y="3361560"/>
            <a:ext cx="1309671"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tx1"/>
                </a:solidFill>
              </a:rPr>
              <a:t>This text can be replaced with your own text. </a:t>
            </a:r>
            <a:endParaRPr lang="en-US" sz="1400" dirty="0">
              <a:solidFill>
                <a:schemeClr val="tx1"/>
              </a:solidFill>
            </a:endParaRPr>
          </a:p>
        </p:txBody>
      </p:sp>
      <p:sp>
        <p:nvSpPr>
          <p:cNvPr id="19" name="Rechteck 18"/>
          <p:cNvSpPr/>
          <p:nvPr/>
        </p:nvSpPr>
        <p:spPr>
          <a:xfrm>
            <a:off x="1706546" y="3361560"/>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accent1"/>
                </a:solidFill>
                <a:latin typeface="Bebas Neue" panose="020B0506020202020201" pitchFamily="34" charset="0"/>
              </a:rPr>
              <a:t>33%</a:t>
            </a:r>
            <a:endParaRPr lang="en-US" sz="4000" dirty="0">
              <a:solidFill>
                <a:schemeClr val="accent1"/>
              </a:solidFill>
              <a:latin typeface="Bebas Neue" panose="020B0506020202020201" pitchFamily="34" charset="0"/>
            </a:endParaRPr>
          </a:p>
        </p:txBody>
      </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hteck 24"/>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24" name="Gruppieren 23"/>
          <p:cNvGrpSpPr/>
          <p:nvPr/>
        </p:nvGrpSpPr>
        <p:grpSpPr>
          <a:xfrm>
            <a:off x="394532" y="1234788"/>
            <a:ext cx="8117394" cy="4972096"/>
            <a:chOff x="394532" y="1234788"/>
            <a:chExt cx="8117394" cy="4972096"/>
          </a:xfrm>
        </p:grpSpPr>
        <p:grpSp>
          <p:nvGrpSpPr>
            <p:cNvPr id="3" name="Gruppieren 2"/>
            <p:cNvGrpSpPr/>
            <p:nvPr/>
          </p:nvGrpSpPr>
          <p:grpSpPr bwMode="gray">
            <a:xfrm>
              <a:off x="5327005" y="4692476"/>
              <a:ext cx="3184921" cy="1514408"/>
              <a:chOff x="4126659" y="4696063"/>
              <a:chExt cx="3184921" cy="1514408"/>
            </a:xfrm>
          </p:grpSpPr>
          <p:sp>
            <p:nvSpPr>
              <p:cNvPr id="4" name="Rechteck 3"/>
              <p:cNvSpPr/>
              <p:nvPr/>
            </p:nvSpPr>
            <p:spPr bwMode="gray">
              <a:xfrm rot="10800000">
                <a:off x="4135285" y="4696063"/>
                <a:ext cx="1018124" cy="1014100"/>
              </a:xfrm>
              <a:prstGeom prst="rect">
                <a:avLst/>
              </a:prstGeom>
              <a:solidFill>
                <a:schemeClr val="bg1">
                  <a:lumMod val="65000"/>
                </a:schemeClr>
              </a:solidFill>
              <a:ln>
                <a:noFill/>
              </a:ln>
              <a:scene3d>
                <a:camera prst="isometricTopUp">
                  <a:rot lat="19101507" lon="14565820" rev="6532898"/>
                </a:camera>
                <a:lightRig rig="threePt" dir="t"/>
              </a:scene3d>
              <a:sp3d extrusionH="14986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5" name="Rechteck 4"/>
              <p:cNvSpPr/>
              <p:nvPr/>
            </p:nvSpPr>
            <p:spPr bwMode="gray">
              <a:xfrm rot="10800000">
                <a:off x="5575906" y="4708152"/>
                <a:ext cx="1018124" cy="1014100"/>
              </a:xfrm>
              <a:prstGeom prst="rect">
                <a:avLst/>
              </a:prstGeom>
              <a:solidFill>
                <a:schemeClr val="tx2">
                  <a:lumMod val="60000"/>
                  <a:lumOff val="40000"/>
                </a:schemeClr>
              </a:solidFill>
              <a:ln>
                <a:noFill/>
              </a:ln>
              <a:scene3d>
                <a:camera prst="isometricTopUp">
                  <a:rot lat="19101507" lon="14565820" rev="6532898"/>
                </a:camera>
                <a:lightRig rig="threePt" dir="t"/>
              </a:scene3d>
              <a:sp3d extrusionH="3194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6" name="Rechteck 5"/>
              <p:cNvSpPr/>
              <p:nvPr/>
            </p:nvSpPr>
            <p:spPr bwMode="gray">
              <a:xfrm rot="10800000">
                <a:off x="4858356" y="4948721"/>
                <a:ext cx="1018124" cy="1014100"/>
              </a:xfrm>
              <a:prstGeom prst="rect">
                <a:avLst/>
              </a:prstGeom>
              <a:solidFill>
                <a:schemeClr val="bg1">
                  <a:lumMod val="85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7" name="Rechteck 6"/>
              <p:cNvSpPr/>
              <p:nvPr/>
            </p:nvSpPr>
            <p:spPr bwMode="gray">
              <a:xfrm rot="10800000">
                <a:off x="6293456" y="4948721"/>
                <a:ext cx="1018124" cy="1014100"/>
              </a:xfrm>
              <a:prstGeom prst="rect">
                <a:avLst/>
              </a:prstGeom>
              <a:solidFill>
                <a:schemeClr val="tx2"/>
              </a:solidFill>
              <a:ln>
                <a:noFill/>
              </a:ln>
              <a:scene3d>
                <a:camera prst="isometricTopUp">
                  <a:rot lat="19101507" lon="14565820" rev="6532898"/>
                </a:camera>
                <a:lightRig rig="threePt" dir="t"/>
              </a:scene3d>
              <a:sp3d extrusionH="1905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8" name="Rechteck 7"/>
              <p:cNvSpPr/>
              <p:nvPr/>
            </p:nvSpPr>
            <p:spPr bwMode="gray">
              <a:xfrm rot="10800000">
                <a:off x="5575906" y="5196371"/>
                <a:ext cx="1018124" cy="1014100"/>
              </a:xfrm>
              <a:prstGeom prst="rect">
                <a:avLst/>
              </a:prstGeom>
              <a:solidFill>
                <a:schemeClr val="bg1">
                  <a:lumMod val="50000"/>
                </a:schemeClr>
              </a:solidFill>
              <a:ln>
                <a:noFill/>
              </a:ln>
              <a:scene3d>
                <a:camera prst="isometricTopUp">
                  <a:rot lat="19101507" lon="14565820" rev="6532898"/>
                </a:camera>
                <a:lightRig rig="threePt" dir="t"/>
              </a:scene3d>
              <a:sp3d extrusionH="1282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9" name="Rechteck 8"/>
              <p:cNvSpPr/>
              <p:nvPr/>
            </p:nvSpPr>
            <p:spPr bwMode="gray">
              <a:xfrm rot="10800000">
                <a:off x="4126659" y="5188596"/>
                <a:ext cx="1018124" cy="1014100"/>
              </a:xfrm>
              <a:prstGeom prst="rect">
                <a:avLst/>
              </a:prstGeom>
              <a:solidFill>
                <a:schemeClr val="accent1">
                  <a:lumMod val="50000"/>
                </a:schemeClr>
              </a:solidFill>
              <a:ln>
                <a:noFill/>
              </a:ln>
              <a:scene3d>
                <a:camera prst="isometricTopUp">
                  <a:rot lat="19101507" lon="14565820" rev="6532898"/>
                </a:camera>
                <a:lightRig rig="threePt" dir="t"/>
              </a:scene3d>
              <a:sp3d extrusionH="6985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grpSp>
        <p:cxnSp>
          <p:nvCxnSpPr>
            <p:cNvPr id="10" name="Gerade Verbindung 9"/>
            <p:cNvCxnSpPr/>
            <p:nvPr/>
          </p:nvCxnSpPr>
          <p:spPr bwMode="gray">
            <a:xfrm>
              <a:off x="7276595" y="4086220"/>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1" name="Rechteck 10"/>
            <p:cNvSpPr/>
            <p:nvPr/>
          </p:nvSpPr>
          <p:spPr bwMode="gray">
            <a:xfrm>
              <a:off x="6901560" y="3531797"/>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45%</a:t>
              </a:r>
              <a:endParaRPr lang="en-US" sz="1600" dirty="0">
                <a:solidFill>
                  <a:schemeClr val="bg1"/>
                </a:solidFill>
              </a:endParaRPr>
            </a:p>
          </p:txBody>
        </p:sp>
        <p:cxnSp>
          <p:nvCxnSpPr>
            <p:cNvPr id="12" name="Gerade Verbindung 11"/>
            <p:cNvCxnSpPr/>
            <p:nvPr/>
          </p:nvCxnSpPr>
          <p:spPr bwMode="gray">
            <a:xfrm>
              <a:off x="8014407" y="3220732"/>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3" name="Rechteck 12"/>
            <p:cNvSpPr/>
            <p:nvPr/>
          </p:nvSpPr>
          <p:spPr bwMode="gray">
            <a:xfrm>
              <a:off x="7639372" y="2666309"/>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57%</a:t>
              </a:r>
              <a:endParaRPr lang="en-US" sz="1600" dirty="0">
                <a:solidFill>
                  <a:schemeClr val="bg1"/>
                </a:solidFill>
              </a:endParaRPr>
            </a:p>
          </p:txBody>
        </p:sp>
        <p:sp>
          <p:nvSpPr>
            <p:cNvPr id="14" name="Freihandform 13"/>
            <p:cNvSpPr/>
            <p:nvPr/>
          </p:nvSpPr>
          <p:spPr bwMode="gray">
            <a:xfrm flipH="1">
              <a:off x="2609017" y="4573632"/>
              <a:ext cx="3235676" cy="479252"/>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15" name="Rechteck 14"/>
            <p:cNvSpPr/>
            <p:nvPr/>
          </p:nvSpPr>
          <p:spPr bwMode="gray">
            <a:xfrm>
              <a:off x="394532" y="4045036"/>
              <a:ext cx="1147336"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be replaced with your </a:t>
              </a:r>
              <a:br>
                <a:rPr lang="en-US" sz="1400" dirty="0" smtClean="0">
                  <a:solidFill>
                    <a:schemeClr val="bg1"/>
                  </a:solidFill>
                </a:rPr>
              </a:br>
              <a:r>
                <a:rPr lang="en-US" sz="1400" dirty="0" smtClean="0">
                  <a:solidFill>
                    <a:schemeClr val="bg1"/>
                  </a:solidFill>
                </a:rPr>
                <a:t>own text. </a:t>
              </a:r>
              <a:endParaRPr lang="en-US" sz="1400" dirty="0">
                <a:solidFill>
                  <a:schemeClr val="bg1"/>
                </a:solidFill>
              </a:endParaRPr>
            </a:p>
          </p:txBody>
        </p:sp>
        <p:sp>
          <p:nvSpPr>
            <p:cNvPr id="16" name="Rechteck 15"/>
            <p:cNvSpPr/>
            <p:nvPr/>
          </p:nvSpPr>
          <p:spPr bwMode="gray">
            <a:xfrm>
              <a:off x="1541868" y="4045036"/>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bg2"/>
                  </a:solidFill>
                  <a:latin typeface="Bebas Neue" panose="020B0506020202020201" pitchFamily="34" charset="0"/>
                </a:rPr>
                <a:t>36%</a:t>
              </a:r>
              <a:endParaRPr lang="en-US" sz="4000" dirty="0">
                <a:solidFill>
                  <a:schemeClr val="bg2"/>
                </a:solidFill>
                <a:latin typeface="Bebas Neue" panose="020B0506020202020201" pitchFamily="34" charset="0"/>
              </a:endParaRPr>
            </a:p>
          </p:txBody>
        </p:sp>
        <p:sp>
          <p:nvSpPr>
            <p:cNvPr id="17" name="Freihandform 16"/>
            <p:cNvSpPr/>
            <p:nvPr/>
          </p:nvSpPr>
          <p:spPr bwMode="gray">
            <a:xfrm flipH="1">
              <a:off x="2672178" y="2806132"/>
              <a:ext cx="3895584" cy="479252"/>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18" name="Rechteck 17"/>
            <p:cNvSpPr/>
            <p:nvPr/>
          </p:nvSpPr>
          <p:spPr bwMode="gray">
            <a:xfrm>
              <a:off x="394532" y="2277536"/>
              <a:ext cx="119006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a:t>
              </a:r>
              <a:br>
                <a:rPr lang="en-US" sz="1400" dirty="0" smtClean="0">
                  <a:solidFill>
                    <a:schemeClr val="bg1"/>
                  </a:solidFill>
                </a:rPr>
              </a:br>
              <a:r>
                <a:rPr lang="en-US" sz="1400" dirty="0" smtClean="0">
                  <a:solidFill>
                    <a:schemeClr val="bg1"/>
                  </a:solidFill>
                </a:rPr>
                <a:t>own text. </a:t>
              </a:r>
              <a:endParaRPr lang="en-US" sz="1400" dirty="0">
                <a:solidFill>
                  <a:schemeClr val="bg1"/>
                </a:solidFill>
              </a:endParaRPr>
            </a:p>
          </p:txBody>
        </p:sp>
        <p:sp>
          <p:nvSpPr>
            <p:cNvPr id="19" name="Rechteck 18"/>
            <p:cNvSpPr/>
            <p:nvPr/>
          </p:nvSpPr>
          <p:spPr bwMode="gray">
            <a:xfrm>
              <a:off x="1584595" y="2277536"/>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000" dirty="0" smtClean="0">
                  <a:solidFill>
                    <a:schemeClr val="bg1"/>
                  </a:solidFill>
                  <a:latin typeface="Bebas Neue" panose="020B0506020202020201" pitchFamily="34" charset="0"/>
                </a:rPr>
                <a:t>69%</a:t>
              </a:r>
              <a:endParaRPr lang="en-US" sz="4000" dirty="0">
                <a:solidFill>
                  <a:schemeClr val="bg1"/>
                </a:solidFill>
                <a:latin typeface="Bebas Neue" panose="020B0506020202020201" pitchFamily="34" charset="0"/>
              </a:endParaRPr>
            </a:p>
          </p:txBody>
        </p:sp>
        <p:cxnSp>
          <p:nvCxnSpPr>
            <p:cNvPr id="20" name="Gerade Verbindung 19"/>
            <p:cNvCxnSpPr/>
            <p:nvPr/>
          </p:nvCxnSpPr>
          <p:spPr bwMode="gray">
            <a:xfrm>
              <a:off x="7302473" y="1789211"/>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21" name="Rechteck 20"/>
            <p:cNvSpPr/>
            <p:nvPr/>
          </p:nvSpPr>
          <p:spPr bwMode="gray">
            <a:xfrm>
              <a:off x="6927438" y="123478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80%</a:t>
              </a:r>
              <a:endParaRPr lang="en-US" sz="1600" dirty="0">
                <a:solidFill>
                  <a:schemeClr val="bg1"/>
                </a:solidFill>
              </a:endParaRPr>
            </a:p>
          </p:txBody>
        </p:sp>
        <p:sp>
          <p:nvSpPr>
            <p:cNvPr id="22" name="Text Box 13"/>
            <p:cNvSpPr txBox="1">
              <a:spLocks noChangeArrowheads="1"/>
            </p:cNvSpPr>
            <p:nvPr/>
          </p:nvSpPr>
          <p:spPr bwMode="gray">
            <a:xfrm>
              <a:off x="3785081" y="2400107"/>
              <a:ext cx="1573837" cy="846446"/>
            </a:xfrm>
            <a:prstGeom prst="rect">
              <a:avLst/>
            </a:prstGeom>
            <a:solidFill>
              <a:schemeClr val="accent1">
                <a:lumMod val="75000"/>
              </a:schemeClr>
            </a:solidFill>
            <a:ln w="9525" algn="ctr">
              <a:noFill/>
              <a:miter lim="800000"/>
              <a:headEnd/>
              <a:tailEnd/>
            </a:ln>
          </p:spPr>
          <p:txBody>
            <a:bodyPr wrap="square" lIns="0" tIns="0" rIns="0" bIns="0" anchor="ctr" anchorCtr="0">
              <a:noAutofit/>
            </a:bodyPr>
            <a:lstStyle/>
            <a:p>
              <a:pPr algn="ctr" defTabSz="801688">
                <a:lnSpc>
                  <a:spcPct val="90000"/>
                </a:lnSpc>
                <a:spcAft>
                  <a:spcPts val="1000"/>
                </a:spcAft>
              </a:pPr>
              <a:r>
                <a:rPr lang="en-US" sz="2400" dirty="0" smtClean="0">
                  <a:solidFill>
                    <a:schemeClr val="bg1"/>
                  </a:solidFill>
                  <a:latin typeface="Bebas Neue" panose="020B0506020202020201" pitchFamily="34" charset="0"/>
                </a:rPr>
                <a:t>Placeholder</a:t>
              </a:r>
              <a:endParaRPr lang="en-US" sz="1050" dirty="0">
                <a:solidFill>
                  <a:schemeClr val="bg1"/>
                </a:solidFill>
                <a:latin typeface="Calibri Light" panose="020F0302020204030204" pitchFamily="34" charset="0"/>
              </a:endParaRPr>
            </a:p>
          </p:txBody>
        </p:sp>
        <p:sp>
          <p:nvSpPr>
            <p:cNvPr id="23" name="Text Box 13"/>
            <p:cNvSpPr txBox="1">
              <a:spLocks noChangeArrowheads="1"/>
            </p:cNvSpPr>
            <p:nvPr/>
          </p:nvSpPr>
          <p:spPr bwMode="gray">
            <a:xfrm>
              <a:off x="3012723" y="4160683"/>
              <a:ext cx="1601223" cy="846446"/>
            </a:xfrm>
            <a:prstGeom prst="rect">
              <a:avLst/>
            </a:prstGeom>
            <a:solidFill>
              <a:schemeClr val="accent1">
                <a:lumMod val="75000"/>
              </a:schemeClr>
            </a:solidFill>
            <a:ln w="9525" algn="ctr">
              <a:noFill/>
              <a:miter lim="800000"/>
              <a:headEnd/>
              <a:tailEnd/>
            </a:ln>
          </p:spPr>
          <p:txBody>
            <a:bodyPr wrap="square" lIns="0" tIns="0" rIns="0" bIns="0" anchor="ctr" anchorCtr="0">
              <a:noAutofit/>
            </a:bodyPr>
            <a:lstStyle/>
            <a:p>
              <a:pPr algn="ctr" defTabSz="801688">
                <a:lnSpc>
                  <a:spcPct val="90000"/>
                </a:lnSpc>
                <a:spcAft>
                  <a:spcPts val="1000"/>
                </a:spcAft>
              </a:pPr>
              <a:r>
                <a:rPr lang="en-US" sz="2400" dirty="0" smtClean="0">
                  <a:solidFill>
                    <a:schemeClr val="bg1"/>
                  </a:solidFill>
                  <a:latin typeface="Bebas Neue" panose="020B0506020202020201" pitchFamily="34" charset="0"/>
                </a:rPr>
                <a:t>Placeholder</a:t>
              </a:r>
              <a:endParaRPr lang="en-US" sz="1050" dirty="0">
                <a:solidFill>
                  <a:schemeClr val="bg1"/>
                </a:solidFill>
                <a:latin typeface="Calibri Light" panose="020F0302020204030204" pitchFamily="34" charset="0"/>
              </a:endParaRPr>
            </a:p>
          </p:txBody>
        </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hteck 41"/>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24" name="Gruppieren 23"/>
          <p:cNvGrpSpPr/>
          <p:nvPr/>
        </p:nvGrpSpPr>
        <p:grpSpPr bwMode="gray">
          <a:xfrm>
            <a:off x="924416" y="4222461"/>
            <a:ext cx="7243546" cy="1512252"/>
            <a:chOff x="1232777" y="4190558"/>
            <a:chExt cx="9675194" cy="2019913"/>
          </a:xfrm>
        </p:grpSpPr>
        <p:sp>
          <p:nvSpPr>
            <p:cNvPr id="25" name="Rechteck 24"/>
            <p:cNvSpPr/>
            <p:nvPr/>
          </p:nvSpPr>
          <p:spPr bwMode="gray">
            <a:xfrm rot="10800000">
              <a:off x="1232777" y="4190558"/>
              <a:ext cx="1018124" cy="1014100"/>
            </a:xfrm>
            <a:prstGeom prst="rect">
              <a:avLst/>
            </a:prstGeom>
            <a:solidFill>
              <a:schemeClr val="bg1"/>
            </a:solidFill>
            <a:ln>
              <a:noFill/>
            </a:ln>
            <a:scene3d>
              <a:camera prst="isometricTopUp">
                <a:rot lat="19101507" lon="14565820" rev="6532898"/>
              </a:camera>
              <a:lightRig rig="threePt" dir="t"/>
            </a:scene3d>
            <a:sp3d extrusionH="3302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26" name="Rechteck 25"/>
            <p:cNvSpPr/>
            <p:nvPr/>
          </p:nvSpPr>
          <p:spPr bwMode="gray">
            <a:xfrm rot="10800000">
              <a:off x="1957618" y="4441671"/>
              <a:ext cx="1018124" cy="1014100"/>
            </a:xfrm>
            <a:prstGeom prst="rect">
              <a:avLst/>
            </a:prstGeom>
            <a:solidFill>
              <a:schemeClr val="bg1">
                <a:lumMod val="95000"/>
              </a:schemeClr>
            </a:solidFill>
            <a:ln>
              <a:noFill/>
            </a:ln>
            <a:scene3d>
              <a:camera prst="isometricTopUp">
                <a:rot lat="19101507" lon="14565820" rev="6532898"/>
              </a:camera>
              <a:lightRig rig="threePt" dir="t"/>
            </a:scene3d>
            <a:sp3d extrusionH="5461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27" name="Rechteck 26"/>
            <p:cNvSpPr/>
            <p:nvPr/>
          </p:nvSpPr>
          <p:spPr bwMode="gray">
            <a:xfrm rot="10800000">
              <a:off x="3406944" y="4433045"/>
              <a:ext cx="1018124" cy="1014100"/>
            </a:xfrm>
            <a:prstGeom prst="rect">
              <a:avLst/>
            </a:prstGeom>
            <a:solidFill>
              <a:schemeClr val="bg1">
                <a:lumMod val="95000"/>
              </a:schemeClr>
            </a:solidFill>
            <a:ln>
              <a:noFill/>
            </a:ln>
            <a:scene3d>
              <a:camera prst="isometricTopUp">
                <a:rot lat="19101507" lon="14565820" rev="6532898"/>
              </a:camera>
              <a:lightRig rig="threePt" dir="t"/>
            </a:scene3d>
            <a:sp3d extrusionH="1250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28" name="Rechteck 27"/>
            <p:cNvSpPr/>
            <p:nvPr/>
          </p:nvSpPr>
          <p:spPr bwMode="gray">
            <a:xfrm rot="10800000">
              <a:off x="4131779" y="4689314"/>
              <a:ext cx="1018124" cy="1014100"/>
            </a:xfrm>
            <a:prstGeom prst="rect">
              <a:avLst/>
            </a:prstGeom>
            <a:solidFill>
              <a:schemeClr val="bg1"/>
            </a:solidFill>
            <a:ln>
              <a:noFill/>
            </a:ln>
            <a:scene3d>
              <a:camera prst="isometricTopUp">
                <a:rot lat="19101507" lon="14565820" rev="6532898"/>
              </a:camera>
              <a:lightRig rig="threePt" dir="t"/>
            </a:scene3d>
            <a:sp3d extrusionH="16065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29" name="Rechteck 28"/>
            <p:cNvSpPr/>
            <p:nvPr/>
          </p:nvSpPr>
          <p:spPr bwMode="gray">
            <a:xfrm rot="10800000">
              <a:off x="9165226" y="4456419"/>
              <a:ext cx="1018124" cy="1014100"/>
            </a:xfrm>
            <a:prstGeom prst="rect">
              <a:avLst/>
            </a:prstGeom>
            <a:solidFill>
              <a:schemeClr val="bg1"/>
            </a:solidFill>
            <a:ln>
              <a:noFill/>
            </a:ln>
            <a:scene3d>
              <a:camera prst="isometricTopUp">
                <a:rot lat="19101507" lon="14565820" rev="6532898"/>
              </a:camera>
              <a:lightRig rig="threePt" dir="t"/>
            </a:scene3d>
            <a:sp3d extrusionH="425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0" name="Rechteck 29"/>
            <p:cNvSpPr/>
            <p:nvPr/>
          </p:nvSpPr>
          <p:spPr bwMode="gray">
            <a:xfrm rot="10800000">
              <a:off x="7724415" y="4456079"/>
              <a:ext cx="1018124" cy="1014100"/>
            </a:xfrm>
            <a:prstGeom prst="rect">
              <a:avLst/>
            </a:prstGeom>
            <a:solidFill>
              <a:schemeClr val="bg1"/>
            </a:solidFill>
            <a:ln>
              <a:noFill/>
            </a:ln>
            <a:scene3d>
              <a:camera prst="isometricTopUp">
                <a:rot lat="19101507" lon="14565820" rev="6532898"/>
              </a:camera>
              <a:lightRig rig="threePt" dir="t"/>
            </a:scene3d>
            <a:sp3d extrusionH="9715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1" name="Rechteck 30"/>
            <p:cNvSpPr/>
            <p:nvPr/>
          </p:nvSpPr>
          <p:spPr bwMode="gray">
            <a:xfrm rot="10800000">
              <a:off x="7004381" y="4706573"/>
              <a:ext cx="1018124" cy="1014100"/>
            </a:xfrm>
            <a:prstGeom prst="rect">
              <a:avLst/>
            </a:prstGeom>
            <a:solidFill>
              <a:schemeClr val="bg1"/>
            </a:solidFill>
            <a:ln>
              <a:noFill/>
            </a:ln>
            <a:scene3d>
              <a:camera prst="isometricTopUp">
                <a:rot lat="19101507" lon="14565820" rev="6532898"/>
              </a:camera>
              <a:lightRig rig="threePt" dir="t"/>
            </a:scene3d>
            <a:sp3d extrusionH="16065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2" name="Rechteck 31"/>
            <p:cNvSpPr/>
            <p:nvPr/>
          </p:nvSpPr>
          <p:spPr bwMode="gray">
            <a:xfrm rot="10800000">
              <a:off x="5575906" y="4708152"/>
              <a:ext cx="1018124" cy="1014100"/>
            </a:xfrm>
            <a:prstGeom prst="rect">
              <a:avLst/>
            </a:prstGeom>
            <a:solidFill>
              <a:schemeClr val="accent3"/>
            </a:solidFill>
            <a:ln>
              <a:noFill/>
            </a:ln>
            <a:scene3d>
              <a:camera prst="isometricTopUp">
                <a:rot lat="19101507" lon="14565820" rev="6532898"/>
              </a:camera>
              <a:lightRig rig="threePt" dir="t"/>
            </a:scene3d>
            <a:sp3d extrusionH="3194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3" name="Rechteck 32"/>
            <p:cNvSpPr/>
            <p:nvPr/>
          </p:nvSpPr>
          <p:spPr bwMode="gray">
            <a:xfrm rot="10800000">
              <a:off x="4858356" y="4948721"/>
              <a:ext cx="1018124" cy="1014100"/>
            </a:xfrm>
            <a:prstGeom prst="rect">
              <a:avLst/>
            </a:prstGeom>
            <a:solidFill>
              <a:schemeClr val="accent6"/>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4" name="Rechteck 33"/>
            <p:cNvSpPr/>
            <p:nvPr/>
          </p:nvSpPr>
          <p:spPr bwMode="gray">
            <a:xfrm rot="10800000">
              <a:off x="6293456" y="4948721"/>
              <a:ext cx="1018124" cy="1014100"/>
            </a:xfrm>
            <a:prstGeom prst="rect">
              <a:avLst/>
            </a:prstGeom>
            <a:solidFill>
              <a:schemeClr val="tx2">
                <a:lumMod val="40000"/>
                <a:lumOff val="60000"/>
              </a:schemeClr>
            </a:solidFill>
            <a:ln>
              <a:noFill/>
            </a:ln>
            <a:scene3d>
              <a:camera prst="isometricTopUp">
                <a:rot lat="19101507" lon="14565820" rev="6532898"/>
              </a:camera>
              <a:lightRig rig="threePt" dir="t"/>
            </a:scene3d>
            <a:sp3d extrusionH="1905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5" name="Rechteck 34"/>
            <p:cNvSpPr/>
            <p:nvPr/>
          </p:nvSpPr>
          <p:spPr bwMode="gray">
            <a:xfrm rot="10800000">
              <a:off x="5575906" y="5196371"/>
              <a:ext cx="1018124" cy="1014100"/>
            </a:xfrm>
            <a:prstGeom prst="rect">
              <a:avLst/>
            </a:prstGeom>
            <a:solidFill>
              <a:schemeClr val="accent1"/>
            </a:solidFill>
            <a:ln>
              <a:noFill/>
            </a:ln>
            <a:scene3d>
              <a:camera prst="isometricTopUp">
                <a:rot lat="19101507" lon="14565820" rev="6532898"/>
              </a:camera>
              <a:lightRig rig="threePt" dir="t"/>
            </a:scene3d>
            <a:sp3d extrusionH="1282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6" name="Rechteck 35"/>
            <p:cNvSpPr/>
            <p:nvPr/>
          </p:nvSpPr>
          <p:spPr bwMode="gray">
            <a:xfrm rot="10800000">
              <a:off x="8449239" y="4706573"/>
              <a:ext cx="1018124" cy="1014100"/>
            </a:xfrm>
            <a:prstGeom prst="rect">
              <a:avLst/>
            </a:prstGeom>
            <a:solidFill>
              <a:schemeClr val="accent6">
                <a:lumMod val="50000"/>
              </a:schemeClr>
            </a:solidFill>
            <a:ln>
              <a:noFill/>
            </a:ln>
            <a:scene3d>
              <a:camera prst="isometricTopUp">
                <a:rot lat="19101507" lon="14565820" rev="6532898"/>
              </a:camera>
              <a:lightRig rig="threePt" dir="t"/>
            </a:scene3d>
            <a:sp3d extrusionH="666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7" name="Rechteck 36"/>
            <p:cNvSpPr/>
            <p:nvPr/>
          </p:nvSpPr>
          <p:spPr bwMode="gray">
            <a:xfrm rot="10800000">
              <a:off x="7733041" y="4955984"/>
              <a:ext cx="1018124" cy="1014100"/>
            </a:xfrm>
            <a:prstGeom prst="rect">
              <a:avLst/>
            </a:prstGeom>
            <a:solidFill>
              <a:schemeClr val="accent6">
                <a:lumMod val="75000"/>
              </a:schemeClr>
            </a:solidFill>
            <a:ln>
              <a:noFill/>
            </a:ln>
            <a:scene3d>
              <a:camera prst="isometricTopUp">
                <a:rot lat="19101507" lon="14565820" rev="6532898"/>
              </a:camera>
              <a:lightRig rig="threePt" dir="t"/>
            </a:scene3d>
            <a:sp3d extrusionH="9271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8" name="Rechteck 37"/>
            <p:cNvSpPr/>
            <p:nvPr/>
          </p:nvSpPr>
          <p:spPr bwMode="gray">
            <a:xfrm rot="10800000">
              <a:off x="7021632" y="5196032"/>
              <a:ext cx="1018124" cy="1014100"/>
            </a:xfrm>
            <a:prstGeom prst="rect">
              <a:avLst/>
            </a:prstGeom>
            <a:solidFill>
              <a:schemeClr val="accent1">
                <a:lumMod val="60000"/>
                <a:lumOff val="40000"/>
              </a:schemeClr>
            </a:solidFill>
            <a:ln>
              <a:noFill/>
            </a:ln>
            <a:scene3d>
              <a:camera prst="isometricTopUp">
                <a:rot lat="19101507" lon="14565820" rev="6532898"/>
              </a:camera>
              <a:lightRig rig="threePt" dir="t"/>
            </a:scene3d>
            <a:sp3d extrusionH="488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39" name="Rechteck 38"/>
            <p:cNvSpPr/>
            <p:nvPr/>
          </p:nvSpPr>
          <p:spPr bwMode="gray">
            <a:xfrm rot="10800000">
              <a:off x="9889847" y="4706234"/>
              <a:ext cx="1018124" cy="1014100"/>
            </a:xfrm>
            <a:prstGeom prst="rect">
              <a:avLst/>
            </a:prstGeom>
            <a:solidFill>
              <a:schemeClr val="bg1"/>
            </a:solidFill>
            <a:ln>
              <a:noFill/>
            </a:ln>
            <a:scene3d>
              <a:camera prst="isometricTopUp">
                <a:rot lat="19101507" lon="14565820" rev="6532898"/>
              </a:camera>
              <a:lightRig rig="threePt" dir="t"/>
            </a:scene3d>
            <a:sp3d extrusionH="260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40" name="Rechteck 39"/>
            <p:cNvSpPr/>
            <p:nvPr/>
          </p:nvSpPr>
          <p:spPr bwMode="gray">
            <a:xfrm rot="10800000">
              <a:off x="2682449" y="4695705"/>
              <a:ext cx="1018124" cy="1014100"/>
            </a:xfrm>
            <a:prstGeom prst="rect">
              <a:avLst/>
            </a:prstGeom>
            <a:solidFill>
              <a:schemeClr val="accent3">
                <a:lumMod val="50000"/>
              </a:schemeClr>
            </a:solidFill>
            <a:ln>
              <a:noFill/>
            </a:ln>
            <a:scene3d>
              <a:camera prst="isometricTopUp">
                <a:rot lat="19101507" lon="14565820" rev="6532898"/>
              </a:camera>
              <a:lightRig rig="threePt" dir="t"/>
            </a:scene3d>
            <a:sp3d extrusionH="793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sp>
          <p:nvSpPr>
            <p:cNvPr id="41" name="Rechteck 40"/>
            <p:cNvSpPr/>
            <p:nvPr/>
          </p:nvSpPr>
          <p:spPr bwMode="gray">
            <a:xfrm rot="10800000">
              <a:off x="3407066" y="4945877"/>
              <a:ext cx="1018124" cy="1014100"/>
            </a:xfrm>
            <a:prstGeom prst="rect">
              <a:avLst/>
            </a:prstGeom>
            <a:solidFill>
              <a:schemeClr val="accent3">
                <a:lumMod val="75000"/>
              </a:schemeClr>
            </a:solidFill>
            <a:ln>
              <a:noFill/>
            </a:ln>
            <a:scene3d>
              <a:camera prst="isometricTopUp">
                <a:rot lat="19101507" lon="14565820" rev="6532898"/>
              </a:camera>
              <a:lightRig rig="threePt" dir="t"/>
            </a:scene3d>
            <a:sp3d extrusionH="488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dirty="0"/>
            </a:p>
          </p:txBody>
        </p:sp>
      </p:grpSp>
      <p:cxnSp>
        <p:nvCxnSpPr>
          <p:cNvPr id="43" name="Gerade Verbindung 42"/>
          <p:cNvCxnSpPr/>
          <p:nvPr/>
        </p:nvCxnSpPr>
        <p:spPr bwMode="gray">
          <a:xfrm>
            <a:off x="5096654" y="3020335"/>
            <a:ext cx="0" cy="30959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44" name="Rechteck 43"/>
          <p:cNvSpPr/>
          <p:nvPr/>
        </p:nvSpPr>
        <p:spPr bwMode="gray">
          <a:xfrm>
            <a:off x="4802047" y="2605254"/>
            <a:ext cx="589215" cy="4150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59%</a:t>
            </a:r>
            <a:endParaRPr lang="en-US" sz="1600" dirty="0">
              <a:solidFill>
                <a:schemeClr val="bg1"/>
              </a:solidFill>
            </a:endParaRPr>
          </a:p>
        </p:txBody>
      </p:sp>
      <p:cxnSp>
        <p:nvCxnSpPr>
          <p:cNvPr id="45" name="Gerade Verbindung 44"/>
          <p:cNvCxnSpPr/>
          <p:nvPr/>
        </p:nvCxnSpPr>
        <p:spPr bwMode="gray">
          <a:xfrm>
            <a:off x="4563649" y="3810868"/>
            <a:ext cx="0" cy="30959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46" name="Rechteck 45"/>
          <p:cNvSpPr/>
          <p:nvPr/>
        </p:nvSpPr>
        <p:spPr bwMode="gray">
          <a:xfrm>
            <a:off x="4262127" y="3395787"/>
            <a:ext cx="589215" cy="4150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41%</a:t>
            </a:r>
            <a:endParaRPr lang="en-US" sz="1600" dirty="0">
              <a:solidFill>
                <a:schemeClr val="bg1"/>
              </a:solidFill>
            </a:endParaRPr>
          </a:p>
        </p:txBody>
      </p:sp>
      <p:cxnSp>
        <p:nvCxnSpPr>
          <p:cNvPr id="47" name="Gerade Verbindung 46"/>
          <p:cNvCxnSpPr/>
          <p:nvPr/>
        </p:nvCxnSpPr>
        <p:spPr bwMode="gray">
          <a:xfrm>
            <a:off x="4017722" y="2676637"/>
            <a:ext cx="0" cy="30959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48" name="Rechteck 47"/>
          <p:cNvSpPr/>
          <p:nvPr/>
        </p:nvSpPr>
        <p:spPr bwMode="gray">
          <a:xfrm>
            <a:off x="3736031" y="2261556"/>
            <a:ext cx="589215" cy="4150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64%</a:t>
            </a:r>
            <a:endParaRPr lang="en-US" sz="1600" dirty="0">
              <a:solidFill>
                <a:schemeClr val="bg1"/>
              </a:solidFill>
            </a:endParaRPr>
          </a:p>
        </p:txBody>
      </p:sp>
      <p:cxnSp>
        <p:nvCxnSpPr>
          <p:cNvPr id="49" name="Gerade Verbindung 48"/>
          <p:cNvCxnSpPr/>
          <p:nvPr/>
        </p:nvCxnSpPr>
        <p:spPr bwMode="gray">
          <a:xfrm>
            <a:off x="4556735" y="1657363"/>
            <a:ext cx="0" cy="30959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50" name="Gerade Verbindung 49"/>
          <p:cNvCxnSpPr/>
          <p:nvPr/>
        </p:nvCxnSpPr>
        <p:spPr bwMode="gray">
          <a:xfrm>
            <a:off x="6165568" y="3970478"/>
            <a:ext cx="0" cy="30959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51" name="Rechteck 50"/>
          <p:cNvSpPr/>
          <p:nvPr/>
        </p:nvSpPr>
        <p:spPr bwMode="gray">
          <a:xfrm>
            <a:off x="5870961" y="3555397"/>
            <a:ext cx="589215" cy="4150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37%</a:t>
            </a:r>
            <a:endParaRPr lang="en-US" sz="1600" dirty="0">
              <a:solidFill>
                <a:schemeClr val="bg1"/>
              </a:solidFill>
            </a:endParaRPr>
          </a:p>
        </p:txBody>
      </p:sp>
      <p:cxnSp>
        <p:nvCxnSpPr>
          <p:cNvPr id="52" name="Gerade Verbindung 51"/>
          <p:cNvCxnSpPr/>
          <p:nvPr/>
        </p:nvCxnSpPr>
        <p:spPr bwMode="gray">
          <a:xfrm>
            <a:off x="6698024" y="3979356"/>
            <a:ext cx="0" cy="30959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53" name="Rechteck 52"/>
          <p:cNvSpPr/>
          <p:nvPr/>
        </p:nvSpPr>
        <p:spPr bwMode="gray">
          <a:xfrm>
            <a:off x="6417246" y="3564275"/>
            <a:ext cx="589215" cy="4150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29%</a:t>
            </a:r>
            <a:endParaRPr lang="en-US" sz="1600" dirty="0">
              <a:solidFill>
                <a:schemeClr val="bg1"/>
              </a:solidFill>
            </a:endParaRPr>
          </a:p>
        </p:txBody>
      </p:sp>
      <p:grpSp>
        <p:nvGrpSpPr>
          <p:cNvPr id="64" name="Gruppieren 63"/>
          <p:cNvGrpSpPr/>
          <p:nvPr/>
        </p:nvGrpSpPr>
        <p:grpSpPr>
          <a:xfrm>
            <a:off x="2096257" y="3510648"/>
            <a:ext cx="589215" cy="724674"/>
            <a:chOff x="2096257" y="3679330"/>
            <a:chExt cx="589215" cy="724674"/>
          </a:xfrm>
        </p:grpSpPr>
        <p:cxnSp>
          <p:nvCxnSpPr>
            <p:cNvPr id="54" name="Gerade Verbindung 53"/>
            <p:cNvCxnSpPr/>
            <p:nvPr/>
          </p:nvCxnSpPr>
          <p:spPr bwMode="gray">
            <a:xfrm>
              <a:off x="2390865" y="4094411"/>
              <a:ext cx="0" cy="30959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55" name="Rechteck 54"/>
            <p:cNvSpPr/>
            <p:nvPr/>
          </p:nvSpPr>
          <p:spPr bwMode="gray">
            <a:xfrm>
              <a:off x="2096257" y="3679330"/>
              <a:ext cx="589215" cy="4150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000" dirty="0" smtClean="0">
                  <a:solidFill>
                    <a:schemeClr val="bg1"/>
                  </a:solidFill>
                  <a:latin typeface="Bebas Neue" panose="020B0506020202020201" pitchFamily="34" charset="0"/>
                </a:rPr>
                <a:t>29%</a:t>
              </a:r>
              <a:endParaRPr lang="en-US" sz="1600" dirty="0">
                <a:solidFill>
                  <a:schemeClr val="bg1"/>
                </a:solidFill>
              </a:endParaRPr>
            </a:p>
          </p:txBody>
        </p:sp>
      </p:grpSp>
      <p:sp>
        <p:nvSpPr>
          <p:cNvPr id="59" name="Freihandform 58"/>
          <p:cNvSpPr/>
          <p:nvPr/>
        </p:nvSpPr>
        <p:spPr bwMode="gray">
          <a:xfrm>
            <a:off x="5635009" y="2999558"/>
            <a:ext cx="644830" cy="1890931"/>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60" name="Rechteck 59"/>
          <p:cNvSpPr/>
          <p:nvPr/>
        </p:nvSpPr>
        <p:spPr bwMode="gray">
          <a:xfrm>
            <a:off x="7094539" y="2607229"/>
            <a:ext cx="1604497" cy="7914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with your own text. This is a placeholder text. </a:t>
            </a:r>
            <a:endParaRPr lang="en-US" sz="1400" dirty="0">
              <a:solidFill>
                <a:schemeClr val="bg1"/>
              </a:solidFill>
            </a:endParaRPr>
          </a:p>
        </p:txBody>
      </p:sp>
      <p:sp>
        <p:nvSpPr>
          <p:cNvPr id="61" name="Rechteck 60"/>
          <p:cNvSpPr/>
          <p:nvPr/>
        </p:nvSpPr>
        <p:spPr bwMode="gray">
          <a:xfrm>
            <a:off x="6280296" y="2607229"/>
            <a:ext cx="814243" cy="7914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3600" dirty="0" smtClean="0">
                <a:solidFill>
                  <a:schemeClr val="accent1">
                    <a:lumMod val="60000"/>
                    <a:lumOff val="40000"/>
                  </a:schemeClr>
                </a:solidFill>
                <a:latin typeface="Bebas Neue" panose="020B0506020202020201" pitchFamily="34" charset="0"/>
              </a:rPr>
              <a:t>19%</a:t>
            </a:r>
            <a:endParaRPr lang="en-US" sz="3600" dirty="0">
              <a:solidFill>
                <a:schemeClr val="accent1">
                  <a:lumMod val="60000"/>
                  <a:lumOff val="40000"/>
                </a:schemeClr>
              </a:solidFill>
              <a:latin typeface="Bebas Neue" panose="020B0506020202020201" pitchFamily="34" charset="0"/>
            </a:endParaRPr>
          </a:p>
        </p:txBody>
      </p:sp>
      <p:sp>
        <p:nvSpPr>
          <p:cNvPr id="62" name="Rechteck 61"/>
          <p:cNvSpPr/>
          <p:nvPr/>
        </p:nvSpPr>
        <p:spPr bwMode="gray">
          <a:xfrm>
            <a:off x="4262127" y="1242282"/>
            <a:ext cx="589215" cy="4150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000" dirty="0" smtClean="0">
                <a:solidFill>
                  <a:schemeClr val="bg1"/>
                </a:solidFill>
                <a:latin typeface="Bebas Neue" panose="020B0506020202020201" pitchFamily="34" charset="0"/>
              </a:rPr>
              <a:t>82%</a:t>
            </a:r>
            <a:endParaRPr lang="en-US" sz="1600" dirty="0">
              <a:solidFill>
                <a:schemeClr val="bg1"/>
              </a:solidFill>
            </a:endParaRPr>
          </a:p>
        </p:txBody>
      </p:sp>
      <p:sp>
        <p:nvSpPr>
          <p:cNvPr id="56" name="Freihandform 55"/>
          <p:cNvSpPr/>
          <p:nvPr/>
        </p:nvSpPr>
        <p:spPr bwMode="gray">
          <a:xfrm flipH="1">
            <a:off x="2855422" y="2687700"/>
            <a:ext cx="77942" cy="2008029"/>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sz="1400" dirty="0"/>
          </a:p>
        </p:txBody>
      </p:sp>
      <p:sp>
        <p:nvSpPr>
          <p:cNvPr id="57" name="Rechteck 56"/>
          <p:cNvSpPr/>
          <p:nvPr/>
        </p:nvSpPr>
        <p:spPr bwMode="gray">
          <a:xfrm>
            <a:off x="405753" y="2291955"/>
            <a:ext cx="1642343" cy="7914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1400" dirty="0" smtClean="0">
                <a:solidFill>
                  <a:schemeClr val="bg1"/>
                </a:solidFill>
              </a:rPr>
              <a:t>This text can be </a:t>
            </a:r>
            <a:br>
              <a:rPr lang="en-US" sz="1400" dirty="0" smtClean="0">
                <a:solidFill>
                  <a:schemeClr val="bg1"/>
                </a:solidFill>
              </a:rPr>
            </a:br>
            <a:r>
              <a:rPr lang="en-US" sz="1400" dirty="0" smtClean="0">
                <a:solidFill>
                  <a:schemeClr val="bg1"/>
                </a:solidFill>
              </a:rPr>
              <a:t>replaced with your </a:t>
            </a:r>
            <a:br>
              <a:rPr lang="en-US" sz="1400" dirty="0" smtClean="0">
                <a:solidFill>
                  <a:schemeClr val="bg1"/>
                </a:solidFill>
              </a:rPr>
            </a:br>
            <a:r>
              <a:rPr lang="en-US" sz="1400" dirty="0" smtClean="0">
                <a:solidFill>
                  <a:schemeClr val="bg1"/>
                </a:solidFill>
              </a:rPr>
              <a:t>own text. This is a placeholder text. </a:t>
            </a:r>
            <a:endParaRPr lang="en-US" sz="1400" dirty="0">
              <a:solidFill>
                <a:schemeClr val="bg1"/>
              </a:solidFill>
            </a:endParaRPr>
          </a:p>
        </p:txBody>
      </p:sp>
      <p:sp>
        <p:nvSpPr>
          <p:cNvPr id="58" name="Rechteck 57"/>
          <p:cNvSpPr/>
          <p:nvPr/>
        </p:nvSpPr>
        <p:spPr bwMode="gray">
          <a:xfrm>
            <a:off x="2048096" y="2291955"/>
            <a:ext cx="814243" cy="7914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3600" dirty="0" smtClean="0">
                <a:solidFill>
                  <a:schemeClr val="accent3">
                    <a:lumMod val="75000"/>
                  </a:schemeClr>
                </a:solidFill>
                <a:latin typeface="Bebas Neue" panose="020B0506020202020201" pitchFamily="34" charset="0"/>
              </a:rPr>
              <a:t>18%</a:t>
            </a:r>
            <a:endParaRPr lang="en-US" sz="3600" dirty="0">
              <a:solidFill>
                <a:schemeClr val="accent3">
                  <a:lumMod val="75000"/>
                </a:schemeClr>
              </a:solidFill>
              <a:latin typeface="Bebas Neue" panose="020B0506020202020201" pitchFamily="34" charset="0"/>
            </a:endParaRPr>
          </a:p>
        </p:txBody>
      </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hteck 22"/>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a:xfrm>
            <a:off x="396000" y="1512001"/>
            <a:ext cx="4176000"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tx1"/>
                </a:solidFill>
                <a:latin typeface="Bebas Neue" panose="020B0506020202020201" pitchFamily="34" charset="0"/>
              </a:rPr>
              <a:t>DESCRIPTION TEXT</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This text can be replaced </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with your own text. </a:t>
            </a:r>
          </a:p>
          <a:p>
            <a:pPr>
              <a:lnSpc>
                <a:spcPct val="90000"/>
              </a:lnSpc>
              <a:spcAft>
                <a:spcPts val="1000"/>
              </a:spcAft>
            </a:pP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10" name="Gruppieren 9"/>
          <p:cNvGrpSpPr/>
          <p:nvPr/>
        </p:nvGrpSpPr>
        <p:grpSpPr>
          <a:xfrm>
            <a:off x="6778239" y="1557041"/>
            <a:ext cx="2182094" cy="4272259"/>
            <a:chOff x="5882406" y="1557041"/>
            <a:chExt cx="2182094" cy="4272259"/>
          </a:xfrm>
        </p:grpSpPr>
        <p:grpSp>
          <p:nvGrpSpPr>
            <p:cNvPr id="11" name="Gruppieren 10"/>
            <p:cNvGrpSpPr/>
            <p:nvPr/>
          </p:nvGrpSpPr>
          <p:grpSpPr>
            <a:xfrm>
              <a:off x="5882406" y="1557041"/>
              <a:ext cx="2182094" cy="4268787"/>
              <a:chOff x="5882406" y="1766591"/>
              <a:chExt cx="2182094" cy="4268787"/>
            </a:xfrm>
          </p:grpSpPr>
          <p:sp>
            <p:nvSpPr>
              <p:cNvPr id="14" name="Abgerundetes Rechteck 13"/>
              <p:cNvSpPr/>
              <p:nvPr/>
            </p:nvSpPr>
            <p:spPr>
              <a:xfrm>
                <a:off x="6095998" y="1766591"/>
                <a:ext cx="1754909" cy="4268787"/>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6"/>
                    </a:solidFill>
                    <a:latin typeface="Bebas Neue" panose="020B0506020202020201" pitchFamily="34" charset="0"/>
                  </a:rPr>
                  <a:t>Placeholder</a:t>
                </a:r>
              </a:p>
              <a:p>
                <a:pPr algn="ctr">
                  <a:lnSpc>
                    <a:spcPct val="90000"/>
                  </a:lnSpc>
                  <a:spcAft>
                    <a:spcPts val="1000"/>
                  </a:spcAft>
                </a:pPr>
                <a:r>
                  <a:rPr lang="en-US" sz="1400" dirty="0" smtClean="0">
                    <a:solidFill>
                      <a:schemeClr val="tx1"/>
                    </a:solidFill>
                  </a:rPr>
                  <a:t>This text can </a:t>
                </a:r>
                <a:br>
                  <a:rPr lang="en-US" sz="1400" dirty="0" smtClean="0">
                    <a:solidFill>
                      <a:schemeClr val="tx1"/>
                    </a:solidFill>
                  </a:rPr>
                </a:br>
                <a:r>
                  <a:rPr lang="en-US" sz="1400" dirty="0" smtClean="0">
                    <a:solidFill>
                      <a:schemeClr val="tx1"/>
                    </a:solidFill>
                  </a:rPr>
                  <a:t>be replaced </a:t>
                </a:r>
                <a:br>
                  <a:rPr lang="en-US" sz="1400" dirty="0" smtClean="0">
                    <a:solidFill>
                      <a:schemeClr val="tx1"/>
                    </a:solidFill>
                  </a:rPr>
                </a:br>
                <a:r>
                  <a:rPr lang="en-US" sz="1400" dirty="0" smtClean="0">
                    <a:solidFill>
                      <a:schemeClr val="tx1"/>
                    </a:solidFill>
                  </a:rPr>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15" name="Diagramm 14"/>
              <p:cNvGraphicFramePr/>
              <p:nvPr>
                <p:extLst>
                  <p:ext uri="{D42A27DB-BD31-4B8C-83A1-F6EECF244321}">
                    <p14:modId xmlns:p14="http://schemas.microsoft.com/office/powerpoint/2010/main" val="3220738137"/>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2"/>
              </a:graphicData>
            </a:graphic>
          </p:graphicFrame>
        </p:grpSp>
        <p:sp>
          <p:nvSpPr>
            <p:cNvPr id="12" name="Textfeld 11"/>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30</a:t>
              </a:r>
              <a:r>
                <a:rPr lang="en-US" sz="28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3" name="Textfeld 12"/>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02</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16" name="Gruppieren 15"/>
          <p:cNvGrpSpPr/>
          <p:nvPr/>
        </p:nvGrpSpPr>
        <p:grpSpPr>
          <a:xfrm>
            <a:off x="4893325" y="1557041"/>
            <a:ext cx="2182094" cy="4272259"/>
            <a:chOff x="5882406" y="1557041"/>
            <a:chExt cx="2182094" cy="4272259"/>
          </a:xfrm>
        </p:grpSpPr>
        <p:grpSp>
          <p:nvGrpSpPr>
            <p:cNvPr id="17" name="Gruppieren 16"/>
            <p:cNvGrpSpPr/>
            <p:nvPr/>
          </p:nvGrpSpPr>
          <p:grpSpPr>
            <a:xfrm>
              <a:off x="5882406" y="1557041"/>
              <a:ext cx="2182094" cy="4268787"/>
              <a:chOff x="5882406" y="1766591"/>
              <a:chExt cx="2182094" cy="4268787"/>
            </a:xfrm>
          </p:grpSpPr>
          <p:sp>
            <p:nvSpPr>
              <p:cNvPr id="20" name="Abgerundetes Rechteck 19"/>
              <p:cNvSpPr/>
              <p:nvPr/>
            </p:nvSpPr>
            <p:spPr>
              <a:xfrm>
                <a:off x="6095998" y="1766591"/>
                <a:ext cx="1754909" cy="4268787"/>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3"/>
                    </a:solidFill>
                    <a:latin typeface="Bebas Neue" panose="020B0506020202020201" pitchFamily="34" charset="0"/>
                  </a:rPr>
                  <a:t>Placeholder</a:t>
                </a:r>
              </a:p>
              <a:p>
                <a:pPr algn="ctr">
                  <a:lnSpc>
                    <a:spcPct val="90000"/>
                  </a:lnSpc>
                  <a:spcAft>
                    <a:spcPts val="1000"/>
                  </a:spcAft>
                </a:pPr>
                <a:r>
                  <a:rPr lang="en-US" sz="1400" dirty="0" smtClean="0">
                    <a:solidFill>
                      <a:schemeClr val="tx1"/>
                    </a:solidFill>
                  </a:rPr>
                  <a:t>This text can </a:t>
                </a:r>
                <a:br>
                  <a:rPr lang="en-US" sz="1400" dirty="0" smtClean="0">
                    <a:solidFill>
                      <a:schemeClr val="tx1"/>
                    </a:solidFill>
                  </a:rPr>
                </a:br>
                <a:r>
                  <a:rPr lang="en-US" sz="1400" dirty="0" smtClean="0">
                    <a:solidFill>
                      <a:schemeClr val="tx1"/>
                    </a:solidFill>
                  </a:rPr>
                  <a:t>be replaced </a:t>
                </a:r>
                <a:br>
                  <a:rPr lang="en-US" sz="1400" dirty="0" smtClean="0">
                    <a:solidFill>
                      <a:schemeClr val="tx1"/>
                    </a:solidFill>
                  </a:rPr>
                </a:br>
                <a:r>
                  <a:rPr lang="en-US" sz="1400" dirty="0" smtClean="0">
                    <a:solidFill>
                      <a:schemeClr val="tx1"/>
                    </a:solidFill>
                  </a:rPr>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21" name="Diagramm 20"/>
              <p:cNvGraphicFramePr/>
              <p:nvPr>
                <p:extLst>
                  <p:ext uri="{D42A27DB-BD31-4B8C-83A1-F6EECF244321}">
                    <p14:modId xmlns:p14="http://schemas.microsoft.com/office/powerpoint/2010/main" val="2926525526"/>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3"/>
              </a:graphicData>
            </a:graphic>
          </p:graphicFrame>
        </p:grpSp>
        <p:sp>
          <p:nvSpPr>
            <p:cNvPr id="18" name="Textfeld 17"/>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9" name="Textfeld 18"/>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01</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pic>
        <p:nvPicPr>
          <p:cNvPr id="22" name="PL Log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grpSp>
        <p:nvGrpSpPr>
          <p:cNvPr id="24"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5" name="Rechteck 2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6" name="Gruppieren 25"/>
            <p:cNvGrpSpPr/>
            <p:nvPr/>
          </p:nvGrpSpPr>
          <p:grpSpPr bwMode="gray">
            <a:xfrm>
              <a:off x="9144000" y="569121"/>
              <a:ext cx="297657" cy="962022"/>
              <a:chOff x="9144000" y="569121"/>
              <a:chExt cx="297657" cy="962022"/>
            </a:xfrm>
          </p:grpSpPr>
          <p:cxnSp>
            <p:nvCxnSpPr>
              <p:cNvPr id="27" name="Gerade Verbindung 26"/>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8" name="Gerade Verbindung 27"/>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9" name="Gerade Verbindung 28"/>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a:xfrm>
            <a:off x="2627790" y="1512001"/>
            <a:ext cx="3888420"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3200" dirty="0" smtClean="0">
                <a:solidFill>
                  <a:schemeClr val="tx1"/>
                </a:solidFill>
                <a:latin typeface="Bebas Neue" panose="020B0506020202020201" pitchFamily="34" charset="0"/>
              </a:rPr>
              <a:t>DESCRIPTION TEXT</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This text can be replaced with your own text. </a:t>
            </a:r>
          </a:p>
          <a:p>
            <a:pPr algn="ctr">
              <a:lnSpc>
                <a:spcPct val="90000"/>
              </a:lnSpc>
              <a:spcAft>
                <a:spcPts val="1000"/>
              </a:spcAft>
            </a:pP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4" name="Gruppieren 3"/>
          <p:cNvGrpSpPr/>
          <p:nvPr/>
        </p:nvGrpSpPr>
        <p:grpSpPr>
          <a:xfrm>
            <a:off x="172830" y="1557041"/>
            <a:ext cx="2182094" cy="4272259"/>
            <a:chOff x="5882406" y="1557041"/>
            <a:chExt cx="2182094" cy="4272259"/>
          </a:xfrm>
        </p:grpSpPr>
        <p:grpSp>
          <p:nvGrpSpPr>
            <p:cNvPr id="5" name="Gruppieren 4"/>
            <p:cNvGrpSpPr/>
            <p:nvPr/>
          </p:nvGrpSpPr>
          <p:grpSpPr>
            <a:xfrm>
              <a:off x="5882406" y="1557041"/>
              <a:ext cx="2182094" cy="4268787"/>
              <a:chOff x="5882406" y="1766591"/>
              <a:chExt cx="2182094" cy="4268787"/>
            </a:xfrm>
          </p:grpSpPr>
          <p:sp>
            <p:nvSpPr>
              <p:cNvPr id="8" name="Abgerundetes Rechteck 7"/>
              <p:cNvSpPr/>
              <p:nvPr/>
            </p:nvSpPr>
            <p:spPr>
              <a:xfrm>
                <a:off x="6095998" y="1766591"/>
                <a:ext cx="1754909" cy="4268787"/>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9" name="Diagramm 8"/>
              <p:cNvGraphicFramePr/>
              <p:nvPr>
                <p:extLst>
                  <p:ext uri="{D42A27DB-BD31-4B8C-83A1-F6EECF244321}">
                    <p14:modId xmlns:p14="http://schemas.microsoft.com/office/powerpoint/2010/main" val="3236785452"/>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2"/>
              </a:graphicData>
            </a:graphic>
          </p:graphicFrame>
        </p:grpSp>
        <p:sp>
          <p:nvSpPr>
            <p:cNvPr id="6" name="Textfeld 5"/>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7" name="Textfeld 6"/>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01</a:t>
              </a:r>
              <a:endParaRPr lang="en-US" sz="3600" dirty="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16" name="Gruppieren 15"/>
          <p:cNvGrpSpPr/>
          <p:nvPr/>
        </p:nvGrpSpPr>
        <p:grpSpPr>
          <a:xfrm>
            <a:off x="6771300" y="1557041"/>
            <a:ext cx="2182094" cy="4272259"/>
            <a:chOff x="5882406" y="1557041"/>
            <a:chExt cx="2182094" cy="4272259"/>
          </a:xfrm>
        </p:grpSpPr>
        <p:grpSp>
          <p:nvGrpSpPr>
            <p:cNvPr id="17" name="Gruppieren 16"/>
            <p:cNvGrpSpPr/>
            <p:nvPr/>
          </p:nvGrpSpPr>
          <p:grpSpPr>
            <a:xfrm>
              <a:off x="5882406" y="1557041"/>
              <a:ext cx="2182094" cy="4268787"/>
              <a:chOff x="5882406" y="1766591"/>
              <a:chExt cx="2182094" cy="4268787"/>
            </a:xfrm>
          </p:grpSpPr>
          <p:sp>
            <p:nvSpPr>
              <p:cNvPr id="20" name="Abgerundetes Rechteck 19"/>
              <p:cNvSpPr/>
              <p:nvPr/>
            </p:nvSpPr>
            <p:spPr>
              <a:xfrm>
                <a:off x="6095998" y="1766591"/>
                <a:ext cx="1754909" cy="426878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21" name="Diagramm 20"/>
              <p:cNvGraphicFramePr/>
              <p:nvPr>
                <p:extLst>
                  <p:ext uri="{D42A27DB-BD31-4B8C-83A1-F6EECF244321}">
                    <p14:modId xmlns:p14="http://schemas.microsoft.com/office/powerpoint/2010/main" val="3541389713"/>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3"/>
              </a:graphicData>
            </a:graphic>
          </p:graphicFrame>
        </p:grpSp>
        <p:sp>
          <p:nvSpPr>
            <p:cNvPr id="18" name="Textfeld 17"/>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9" name="Textfeld 18"/>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02</a:t>
              </a:r>
              <a:endParaRPr lang="en-US" sz="3600" dirty="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23"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4" name="Rechteck 23"/>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5" name="Gruppieren 24"/>
            <p:cNvGrpSpPr/>
            <p:nvPr/>
          </p:nvGrpSpPr>
          <p:grpSpPr bwMode="gray">
            <a:xfrm>
              <a:off x="9144000" y="569121"/>
              <a:ext cx="297657" cy="962022"/>
              <a:chOff x="9144000" y="569121"/>
              <a:chExt cx="297657" cy="962022"/>
            </a:xfrm>
          </p:grpSpPr>
          <p:cxnSp>
            <p:nvCxnSpPr>
              <p:cNvPr id="26" name="Gerade Verbindung 25"/>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26"/>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8" name="Gerade Verbindung 27"/>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hteck 33"/>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0" name="Gruppieren 29"/>
          <p:cNvGrpSpPr/>
          <p:nvPr/>
        </p:nvGrpSpPr>
        <p:grpSpPr>
          <a:xfrm>
            <a:off x="396875" y="1562979"/>
            <a:ext cx="2532029" cy="1057192"/>
            <a:chOff x="396875" y="1562979"/>
            <a:chExt cx="2532029" cy="1057192"/>
          </a:xfrm>
        </p:grpSpPr>
        <p:sp>
          <p:nvSpPr>
            <p:cNvPr id="4" name="Rechteck 3"/>
            <p:cNvSpPr/>
            <p:nvPr/>
          </p:nvSpPr>
          <p:spPr bwMode="gray">
            <a:xfrm>
              <a:off x="961332" y="1562979"/>
              <a:ext cx="1967572"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sp>
          <p:nvSpPr>
            <p:cNvPr id="5" name="Rechteck 4"/>
            <p:cNvSpPr/>
            <p:nvPr/>
          </p:nvSpPr>
          <p:spPr bwMode="gray">
            <a:xfrm>
              <a:off x="396875" y="1562979"/>
              <a:ext cx="52640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gn="ctr">
                <a:lnSpc>
                  <a:spcPct val="90000"/>
                </a:lnSpc>
                <a:spcAft>
                  <a:spcPts val="1000"/>
                </a:spcAft>
              </a:pPr>
              <a:r>
                <a:rPr lang="en-US" sz="4000" dirty="0" smtClean="0">
                  <a:solidFill>
                    <a:schemeClr val="bg1"/>
                  </a:solidFill>
                  <a:latin typeface="Bebas Neue" panose="020B0506020202020201" pitchFamily="34" charset="0"/>
                </a:rPr>
                <a:t>01</a:t>
              </a:r>
              <a:endParaRPr lang="en-US" sz="4000" dirty="0">
                <a:solidFill>
                  <a:schemeClr val="bg1"/>
                </a:solidFill>
                <a:latin typeface="Bebas Neue" panose="020B0506020202020201" pitchFamily="34" charset="0"/>
              </a:endParaRPr>
            </a:p>
          </p:txBody>
        </p:sp>
      </p:grpSp>
      <p:grpSp>
        <p:nvGrpSpPr>
          <p:cNvPr id="31" name="Gruppieren 30"/>
          <p:cNvGrpSpPr/>
          <p:nvPr/>
        </p:nvGrpSpPr>
        <p:grpSpPr>
          <a:xfrm>
            <a:off x="396875" y="2634242"/>
            <a:ext cx="2532029" cy="1057192"/>
            <a:chOff x="396875" y="2634242"/>
            <a:chExt cx="2532029" cy="1057192"/>
          </a:xfrm>
        </p:grpSpPr>
        <p:sp>
          <p:nvSpPr>
            <p:cNvPr id="7" name="Rechteck 6"/>
            <p:cNvSpPr/>
            <p:nvPr/>
          </p:nvSpPr>
          <p:spPr bwMode="gray">
            <a:xfrm>
              <a:off x="961332" y="2634242"/>
              <a:ext cx="1967572"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sp>
          <p:nvSpPr>
            <p:cNvPr id="8" name="Rechteck 7"/>
            <p:cNvSpPr/>
            <p:nvPr/>
          </p:nvSpPr>
          <p:spPr bwMode="gray">
            <a:xfrm>
              <a:off x="396875" y="2634242"/>
              <a:ext cx="52640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gn="ctr">
                <a:lnSpc>
                  <a:spcPct val="90000"/>
                </a:lnSpc>
                <a:spcAft>
                  <a:spcPts val="1000"/>
                </a:spcAft>
              </a:pPr>
              <a:r>
                <a:rPr lang="en-US" sz="4000" dirty="0" smtClean="0">
                  <a:solidFill>
                    <a:schemeClr val="bg1"/>
                  </a:solidFill>
                  <a:latin typeface="Bebas Neue" panose="020B0506020202020201" pitchFamily="34" charset="0"/>
                </a:rPr>
                <a:t>02</a:t>
              </a:r>
              <a:endParaRPr lang="en-US" sz="4000" dirty="0">
                <a:solidFill>
                  <a:schemeClr val="bg1"/>
                </a:solidFill>
                <a:latin typeface="Bebas Neue" panose="020B0506020202020201" pitchFamily="34" charset="0"/>
              </a:endParaRPr>
            </a:p>
          </p:txBody>
        </p:sp>
      </p:grpSp>
      <p:grpSp>
        <p:nvGrpSpPr>
          <p:cNvPr id="32" name="Gruppieren 31"/>
          <p:cNvGrpSpPr/>
          <p:nvPr/>
        </p:nvGrpSpPr>
        <p:grpSpPr>
          <a:xfrm>
            <a:off x="396875" y="3691434"/>
            <a:ext cx="2532029" cy="1057192"/>
            <a:chOff x="396875" y="3691434"/>
            <a:chExt cx="2532029" cy="1057192"/>
          </a:xfrm>
        </p:grpSpPr>
        <p:sp>
          <p:nvSpPr>
            <p:cNvPr id="10" name="Rechteck 9"/>
            <p:cNvSpPr/>
            <p:nvPr/>
          </p:nvSpPr>
          <p:spPr bwMode="gray">
            <a:xfrm>
              <a:off x="961332" y="3691434"/>
              <a:ext cx="1967572"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sp>
          <p:nvSpPr>
            <p:cNvPr id="11" name="Rechteck 10"/>
            <p:cNvSpPr/>
            <p:nvPr/>
          </p:nvSpPr>
          <p:spPr bwMode="gray">
            <a:xfrm>
              <a:off x="396875" y="3691434"/>
              <a:ext cx="52640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gn="ctr">
                <a:lnSpc>
                  <a:spcPct val="90000"/>
                </a:lnSpc>
                <a:spcAft>
                  <a:spcPts val="1000"/>
                </a:spcAft>
              </a:pPr>
              <a:r>
                <a:rPr lang="en-US" sz="4000" dirty="0" smtClean="0">
                  <a:solidFill>
                    <a:schemeClr val="bg1"/>
                  </a:solidFill>
                  <a:latin typeface="Bebas Neue" panose="020B0506020202020201" pitchFamily="34" charset="0"/>
                </a:rPr>
                <a:t>03</a:t>
              </a:r>
              <a:endParaRPr lang="en-US" sz="4000" dirty="0">
                <a:solidFill>
                  <a:schemeClr val="bg1"/>
                </a:solidFill>
                <a:latin typeface="Bebas Neue" panose="020B0506020202020201" pitchFamily="34" charset="0"/>
              </a:endParaRPr>
            </a:p>
          </p:txBody>
        </p:sp>
      </p:grpSp>
      <p:grpSp>
        <p:nvGrpSpPr>
          <p:cNvPr id="33" name="Gruppieren 32"/>
          <p:cNvGrpSpPr/>
          <p:nvPr/>
        </p:nvGrpSpPr>
        <p:grpSpPr>
          <a:xfrm>
            <a:off x="396875" y="4760704"/>
            <a:ext cx="2532029" cy="1057192"/>
            <a:chOff x="396875" y="4760704"/>
            <a:chExt cx="2532029" cy="1057192"/>
          </a:xfrm>
        </p:grpSpPr>
        <p:sp>
          <p:nvSpPr>
            <p:cNvPr id="13" name="Rechteck 12"/>
            <p:cNvSpPr/>
            <p:nvPr/>
          </p:nvSpPr>
          <p:spPr bwMode="gray">
            <a:xfrm>
              <a:off x="961332" y="4760704"/>
              <a:ext cx="1967572"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1400" dirty="0" smtClean="0">
                  <a:solidFill>
                    <a:schemeClr val="bg1"/>
                  </a:solidFill>
                </a:rPr>
                <a:t>This text can be replaced </a:t>
              </a:r>
              <a:br>
                <a:rPr lang="en-US" sz="1400" dirty="0" smtClean="0">
                  <a:solidFill>
                    <a:schemeClr val="bg1"/>
                  </a:solidFill>
                </a:rPr>
              </a:br>
              <a:r>
                <a:rPr lang="en-US" sz="1400" dirty="0" smtClean="0">
                  <a:solidFill>
                    <a:schemeClr val="bg1"/>
                  </a:solidFill>
                </a:rPr>
                <a:t>with your own text. This is a placeholder text. </a:t>
              </a:r>
              <a:endParaRPr lang="en-US" sz="1400" dirty="0">
                <a:solidFill>
                  <a:schemeClr val="bg1"/>
                </a:solidFill>
              </a:endParaRPr>
            </a:p>
          </p:txBody>
        </p:sp>
        <p:sp>
          <p:nvSpPr>
            <p:cNvPr id="14" name="Rechteck 13"/>
            <p:cNvSpPr/>
            <p:nvPr/>
          </p:nvSpPr>
          <p:spPr bwMode="gray">
            <a:xfrm>
              <a:off x="396875" y="4760704"/>
              <a:ext cx="52640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gn="ctr">
                <a:lnSpc>
                  <a:spcPct val="90000"/>
                </a:lnSpc>
                <a:spcAft>
                  <a:spcPts val="1000"/>
                </a:spcAft>
              </a:pPr>
              <a:r>
                <a:rPr lang="en-US" sz="4000" dirty="0" smtClean="0">
                  <a:solidFill>
                    <a:schemeClr val="bg1"/>
                  </a:solidFill>
                  <a:latin typeface="Bebas Neue" panose="020B0506020202020201" pitchFamily="34" charset="0"/>
                </a:rPr>
                <a:t>04</a:t>
              </a:r>
              <a:endParaRPr lang="en-US" sz="4000" dirty="0">
                <a:solidFill>
                  <a:schemeClr val="bg1"/>
                </a:solidFill>
                <a:latin typeface="Bebas Neue" panose="020B0506020202020201" pitchFamily="34" charset="0"/>
              </a:endParaRPr>
            </a:p>
          </p:txBody>
        </p:sp>
      </p:grpSp>
      <p:grpSp>
        <p:nvGrpSpPr>
          <p:cNvPr id="15" name="Gruppieren 14"/>
          <p:cNvGrpSpPr/>
          <p:nvPr/>
        </p:nvGrpSpPr>
        <p:grpSpPr>
          <a:xfrm>
            <a:off x="3002373" y="1557041"/>
            <a:ext cx="2182094" cy="4272259"/>
            <a:chOff x="3987794" y="1557041"/>
            <a:chExt cx="2182094" cy="4272259"/>
          </a:xfrm>
        </p:grpSpPr>
        <p:sp>
          <p:nvSpPr>
            <p:cNvPr id="16" name="Abgerundetes Rechteck 15"/>
            <p:cNvSpPr/>
            <p:nvPr/>
          </p:nvSpPr>
          <p:spPr bwMode="gray">
            <a:xfrm>
              <a:off x="4201386" y="1557041"/>
              <a:ext cx="1754909" cy="4268787"/>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3"/>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17" name="Diagramm 16"/>
            <p:cNvGraphicFramePr/>
            <p:nvPr>
              <p:extLst>
                <p:ext uri="{D42A27DB-BD31-4B8C-83A1-F6EECF244321}">
                  <p14:modId xmlns:p14="http://schemas.microsoft.com/office/powerpoint/2010/main" val="1386569023"/>
                </p:ext>
              </p:extLst>
            </p:nvPr>
          </p:nvGraphicFramePr>
          <p:xfrm>
            <a:off x="3987794" y="1570599"/>
            <a:ext cx="2182094" cy="1783530"/>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feld 17"/>
            <p:cNvSpPr txBox="1"/>
            <p:nvPr/>
          </p:nvSpPr>
          <p:spPr>
            <a:xfrm>
              <a:off x="4538840"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9" name="Textfeld 18"/>
            <p:cNvSpPr txBox="1"/>
            <p:nvPr/>
          </p:nvSpPr>
          <p:spPr>
            <a:xfrm>
              <a:off x="4201387"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01</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20" name="Gruppieren 19"/>
          <p:cNvGrpSpPr/>
          <p:nvPr/>
        </p:nvGrpSpPr>
        <p:grpSpPr>
          <a:xfrm>
            <a:off x="6772509" y="1557041"/>
            <a:ext cx="2182094" cy="4272259"/>
            <a:chOff x="7757930" y="1557041"/>
            <a:chExt cx="2182094" cy="4272259"/>
          </a:xfrm>
        </p:grpSpPr>
        <p:sp>
          <p:nvSpPr>
            <p:cNvPr id="21" name="Abgerundetes Rechteck 20"/>
            <p:cNvSpPr/>
            <p:nvPr/>
          </p:nvSpPr>
          <p:spPr bwMode="gray">
            <a:xfrm>
              <a:off x="7971522" y="1557041"/>
              <a:ext cx="1754909" cy="4268787"/>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6"/>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22" name="Diagramm 21"/>
            <p:cNvGraphicFramePr/>
            <p:nvPr>
              <p:extLst>
                <p:ext uri="{D42A27DB-BD31-4B8C-83A1-F6EECF244321}">
                  <p14:modId xmlns:p14="http://schemas.microsoft.com/office/powerpoint/2010/main" val="2424370695"/>
                </p:ext>
              </p:extLst>
            </p:nvPr>
          </p:nvGraphicFramePr>
          <p:xfrm>
            <a:off x="7757930" y="1570599"/>
            <a:ext cx="2182094" cy="1783530"/>
          </p:xfrm>
          <a:graphic>
            <a:graphicData uri="http://schemas.openxmlformats.org/drawingml/2006/chart">
              <c:chart xmlns:c="http://schemas.openxmlformats.org/drawingml/2006/chart" xmlns:r="http://schemas.openxmlformats.org/officeDocument/2006/relationships" r:id="rId3"/>
            </a:graphicData>
          </a:graphic>
        </p:graphicFrame>
        <p:sp>
          <p:nvSpPr>
            <p:cNvPr id="23" name="Textfeld 22"/>
            <p:cNvSpPr txBox="1"/>
            <p:nvPr/>
          </p:nvSpPr>
          <p:spPr>
            <a:xfrm>
              <a:off x="8308976"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30</a:t>
              </a:r>
              <a:r>
                <a:rPr lang="en-US" sz="28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4" name="Textfeld 23"/>
            <p:cNvSpPr txBox="1"/>
            <p:nvPr/>
          </p:nvSpPr>
          <p:spPr>
            <a:xfrm>
              <a:off x="7971523"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03</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25" name="Gruppieren 24"/>
          <p:cNvGrpSpPr/>
          <p:nvPr/>
        </p:nvGrpSpPr>
        <p:grpSpPr>
          <a:xfrm>
            <a:off x="4887441" y="1557041"/>
            <a:ext cx="2182094" cy="4272259"/>
            <a:chOff x="5872862" y="1557041"/>
            <a:chExt cx="2182094" cy="4272259"/>
          </a:xfrm>
        </p:grpSpPr>
        <p:sp>
          <p:nvSpPr>
            <p:cNvPr id="26" name="Abgerundetes Rechteck 25"/>
            <p:cNvSpPr/>
            <p:nvPr/>
          </p:nvSpPr>
          <p:spPr bwMode="gray">
            <a:xfrm>
              <a:off x="6086454" y="1557041"/>
              <a:ext cx="1754909" cy="4268787"/>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1">
                      <a:lumMod val="60000"/>
                      <a:lumOff val="40000"/>
                    </a:schemeClr>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27" name="Diagramm 26"/>
            <p:cNvGraphicFramePr/>
            <p:nvPr>
              <p:extLst>
                <p:ext uri="{D42A27DB-BD31-4B8C-83A1-F6EECF244321}">
                  <p14:modId xmlns:p14="http://schemas.microsoft.com/office/powerpoint/2010/main" val="1619848049"/>
                </p:ext>
              </p:extLst>
            </p:nvPr>
          </p:nvGraphicFramePr>
          <p:xfrm>
            <a:off x="5872862" y="1570599"/>
            <a:ext cx="2182094" cy="1783530"/>
          </p:xfrm>
          <a:graphic>
            <a:graphicData uri="http://schemas.openxmlformats.org/drawingml/2006/chart">
              <c:chart xmlns:c="http://schemas.openxmlformats.org/drawingml/2006/chart" xmlns:r="http://schemas.openxmlformats.org/officeDocument/2006/relationships" r:id="rId4"/>
            </a:graphicData>
          </a:graphic>
        </p:graphicFrame>
        <p:sp>
          <p:nvSpPr>
            <p:cNvPr id="28" name="Textfeld 27"/>
            <p:cNvSpPr txBox="1"/>
            <p:nvPr/>
          </p:nvSpPr>
          <p:spPr>
            <a:xfrm>
              <a:off x="6423908"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9" name="Textfeld 28"/>
            <p:cNvSpPr txBox="1"/>
            <p:nvPr/>
          </p:nvSpPr>
          <p:spPr>
            <a:xfrm>
              <a:off x="6086455"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02</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35"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36" name="Rechteck 35"/>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7" name="Gruppieren 36"/>
            <p:cNvGrpSpPr/>
            <p:nvPr/>
          </p:nvGrpSpPr>
          <p:grpSpPr bwMode="gray">
            <a:xfrm>
              <a:off x="9144000" y="569121"/>
              <a:ext cx="297657" cy="962022"/>
              <a:chOff x="9144000" y="569121"/>
              <a:chExt cx="297657" cy="962022"/>
            </a:xfrm>
          </p:grpSpPr>
          <p:cxnSp>
            <p:nvCxnSpPr>
              <p:cNvPr id="38" name="Gerade Verbindung 37"/>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001" y="1512000"/>
            <a:ext cx="3510174" cy="42934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bg1"/>
                </a:solidFill>
                <a:latin typeface="Bebas Neue" panose="020B0506020202020201" pitchFamily="34" charset="0"/>
              </a:rPr>
              <a:t>DESCRIPTION </a:t>
            </a:r>
            <a:r>
              <a:rPr lang="en-US" sz="3200" dirty="0" err="1" smtClean="0">
                <a:solidFill>
                  <a:schemeClr val="bg1"/>
                </a:solidFill>
                <a:latin typeface="Bebas Neue" panose="020B0506020202020201" pitchFamily="34" charset="0"/>
              </a:rPr>
              <a:t>TEXTThis</a:t>
            </a:r>
            <a:r>
              <a:rPr lang="en-US" sz="3200" dirty="0" smtClean="0">
                <a:solidFill>
                  <a:schemeClr val="bg1"/>
                </a:solidFill>
                <a:latin typeface="Bebas Neue" panose="020B0506020202020201" pitchFamily="34" charset="0"/>
              </a:rPr>
              <a:t> text can be replaced with your own text. </a:t>
            </a:r>
          </a:p>
          <a:p>
            <a:pPr>
              <a:lnSpc>
                <a:spcPct val="90000"/>
              </a:lnSpc>
              <a:spcAft>
                <a:spcPts val="1000"/>
              </a:spcAft>
            </a:pPr>
            <a:r>
              <a:rPr lang="en-US" dirty="0" smtClean="0">
                <a:solidFill>
                  <a:schemeClr val="bg1"/>
                </a:solidFill>
              </a:rPr>
              <a:t>If you don’t want to use the style and size of the fonts as used in this placeholder it is possible to replace it by selecting different options.</a:t>
            </a:r>
            <a:endParaRPr lang="en-US" dirty="0">
              <a:solidFill>
                <a:schemeClr val="bg1"/>
              </a:solidFill>
            </a:endParaRPr>
          </a:p>
        </p:txBody>
      </p:sp>
      <p:grpSp>
        <p:nvGrpSpPr>
          <p:cNvPr id="10" name="Gruppieren 9"/>
          <p:cNvGrpSpPr/>
          <p:nvPr/>
        </p:nvGrpSpPr>
        <p:grpSpPr>
          <a:xfrm>
            <a:off x="6688071" y="1484989"/>
            <a:ext cx="2182094" cy="4412892"/>
            <a:chOff x="5607337" y="1484989"/>
            <a:chExt cx="2182094" cy="4412892"/>
          </a:xfrm>
        </p:grpSpPr>
        <p:sp>
          <p:nvSpPr>
            <p:cNvPr id="11" name="Abgerundetes Rechteck 10"/>
            <p:cNvSpPr/>
            <p:nvPr/>
          </p:nvSpPr>
          <p:spPr bwMode="gray">
            <a:xfrm>
              <a:off x="5744729" y="1484989"/>
              <a:ext cx="1908000" cy="4412892"/>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This text can </a:t>
              </a:r>
              <a:br>
                <a:rPr lang="en-US" sz="1400" dirty="0" smtClean="0">
                  <a:solidFill>
                    <a:schemeClr val="bg1"/>
                  </a:solidFill>
                </a:rPr>
              </a:br>
              <a:r>
                <a:rPr lang="en-US" sz="1400" dirty="0" smtClean="0">
                  <a:solidFill>
                    <a:schemeClr val="bg1"/>
                  </a:solidFill>
                </a:rPr>
                <a:t>be replaced </a:t>
              </a:r>
              <a:br>
                <a:rPr lang="en-US" sz="1400" dirty="0" smtClean="0">
                  <a:solidFill>
                    <a:schemeClr val="bg1"/>
                  </a:solidFill>
                </a:rPr>
              </a:br>
              <a:r>
                <a:rPr lang="en-US" sz="1400" dirty="0" smtClean="0">
                  <a:solidFill>
                    <a:schemeClr val="bg1"/>
                  </a:solidFill>
                </a:rPr>
                <a:t>with your own text. This is a placeholder text. </a:t>
              </a:r>
            </a:p>
            <a:p>
              <a:pPr algn="ctr">
                <a:lnSpc>
                  <a:spcPct val="90000"/>
                </a:lnSpc>
                <a:spcAft>
                  <a:spcPts val="1000"/>
                </a:spcAft>
              </a:pPr>
              <a:endParaRPr lang="en-US" sz="2000" dirty="0" smtClean="0">
                <a:solidFill>
                  <a:schemeClr val="bg1"/>
                </a:solidFill>
                <a:latin typeface="Bebas Neue" panose="020B0506020202020201" pitchFamily="34" charset="0"/>
              </a:endParaRPr>
            </a:p>
          </p:txBody>
        </p:sp>
        <p:graphicFrame>
          <p:nvGraphicFramePr>
            <p:cNvPr id="12" name="Diagramm 11"/>
            <p:cNvGraphicFramePr/>
            <p:nvPr>
              <p:extLst>
                <p:ext uri="{D42A27DB-BD31-4B8C-83A1-F6EECF244321}">
                  <p14:modId xmlns:p14="http://schemas.microsoft.com/office/powerpoint/2010/main" val="2896972551"/>
                </p:ext>
              </p:extLst>
            </p:nvPr>
          </p:nvGraphicFramePr>
          <p:xfrm>
            <a:off x="5607337" y="1570599"/>
            <a:ext cx="2182094" cy="1783530"/>
          </p:xfrm>
          <a:graphic>
            <a:graphicData uri="http://schemas.openxmlformats.org/drawingml/2006/chart">
              <c:chart xmlns:c="http://schemas.openxmlformats.org/drawingml/2006/chart" xmlns:r="http://schemas.openxmlformats.org/officeDocument/2006/relationships" r:id="rId2"/>
            </a:graphicData>
          </a:graphic>
        </p:graphicFrame>
        <p:sp>
          <p:nvSpPr>
            <p:cNvPr id="13" name="Abgerundetes Rechteck 12"/>
            <p:cNvSpPr/>
            <p:nvPr/>
          </p:nvSpPr>
          <p:spPr bwMode="gray">
            <a:xfrm>
              <a:off x="5820930" y="1554948"/>
              <a:ext cx="1754909" cy="4268787"/>
            </a:xfrm>
            <a:prstGeom prst="roundRect">
              <a:avLst>
                <a:gd name="adj" fmla="val 50000"/>
              </a:avLst>
            </a:prstGeom>
            <a:noFill/>
            <a:ln w="127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endParaRPr lang="en-US" sz="2000" dirty="0" smtClean="0">
                <a:latin typeface="Bebas Neue" panose="020B0506020202020201" pitchFamily="34" charset="0"/>
              </a:endParaRPr>
            </a:p>
          </p:txBody>
        </p:sp>
        <p:sp>
          <p:nvSpPr>
            <p:cNvPr id="14" name="Textfeld 13"/>
            <p:cNvSpPr txBox="1"/>
            <p:nvPr/>
          </p:nvSpPr>
          <p:spPr bwMode="gray">
            <a:xfrm>
              <a:off x="6158383"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5" name="Textfeld 14"/>
            <p:cNvSpPr txBox="1"/>
            <p:nvPr/>
          </p:nvSpPr>
          <p:spPr bwMode="gray">
            <a:xfrm>
              <a:off x="5820930"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02</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16" name="Gruppieren 15"/>
          <p:cNvGrpSpPr/>
          <p:nvPr/>
        </p:nvGrpSpPr>
        <p:grpSpPr>
          <a:xfrm>
            <a:off x="4704761" y="1484989"/>
            <a:ext cx="2182094" cy="4412892"/>
            <a:chOff x="3624027" y="1484989"/>
            <a:chExt cx="2182094" cy="4412892"/>
          </a:xfrm>
        </p:grpSpPr>
        <p:sp>
          <p:nvSpPr>
            <p:cNvPr id="17" name="Abgerundetes Rechteck 16"/>
            <p:cNvSpPr/>
            <p:nvPr/>
          </p:nvSpPr>
          <p:spPr bwMode="gray">
            <a:xfrm>
              <a:off x="3761419" y="1484989"/>
              <a:ext cx="1908000" cy="4412892"/>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This text can </a:t>
              </a:r>
              <a:br>
                <a:rPr lang="en-US" sz="1400" dirty="0" smtClean="0">
                  <a:solidFill>
                    <a:schemeClr val="bg1"/>
                  </a:solidFill>
                </a:rPr>
              </a:br>
              <a:r>
                <a:rPr lang="en-US" sz="1400" dirty="0" smtClean="0">
                  <a:solidFill>
                    <a:schemeClr val="bg1"/>
                  </a:solidFill>
                </a:rPr>
                <a:t>be replaced </a:t>
              </a:r>
              <a:br>
                <a:rPr lang="en-US" sz="1400" dirty="0" smtClean="0">
                  <a:solidFill>
                    <a:schemeClr val="bg1"/>
                  </a:solidFill>
                </a:rPr>
              </a:br>
              <a:r>
                <a:rPr lang="en-US" sz="1400" dirty="0" smtClean="0">
                  <a:solidFill>
                    <a:schemeClr val="bg1"/>
                  </a:solidFill>
                </a:rPr>
                <a:t>with your own text. This is a placeholder text. </a:t>
              </a:r>
            </a:p>
            <a:p>
              <a:pPr algn="ctr">
                <a:lnSpc>
                  <a:spcPct val="90000"/>
                </a:lnSpc>
                <a:spcAft>
                  <a:spcPts val="1000"/>
                </a:spcAft>
              </a:pPr>
              <a:endParaRPr lang="en-US" sz="2000" dirty="0" smtClean="0">
                <a:solidFill>
                  <a:schemeClr val="bg1"/>
                </a:solidFill>
                <a:latin typeface="Bebas Neue" panose="020B0506020202020201" pitchFamily="34" charset="0"/>
              </a:endParaRPr>
            </a:p>
          </p:txBody>
        </p:sp>
        <p:graphicFrame>
          <p:nvGraphicFramePr>
            <p:cNvPr id="18" name="Diagramm 17"/>
            <p:cNvGraphicFramePr/>
            <p:nvPr>
              <p:extLst>
                <p:ext uri="{D42A27DB-BD31-4B8C-83A1-F6EECF244321}">
                  <p14:modId xmlns:p14="http://schemas.microsoft.com/office/powerpoint/2010/main" val="550806921"/>
                </p:ext>
              </p:extLst>
            </p:nvPr>
          </p:nvGraphicFramePr>
          <p:xfrm>
            <a:off x="3624027" y="1570599"/>
            <a:ext cx="2182094" cy="1783530"/>
          </p:xfrm>
          <a:graphic>
            <a:graphicData uri="http://schemas.openxmlformats.org/drawingml/2006/chart">
              <c:chart xmlns:c="http://schemas.openxmlformats.org/drawingml/2006/chart" xmlns:r="http://schemas.openxmlformats.org/officeDocument/2006/relationships" r:id="rId3"/>
            </a:graphicData>
          </a:graphic>
        </p:graphicFrame>
        <p:sp>
          <p:nvSpPr>
            <p:cNvPr id="19" name="Abgerundetes Rechteck 18"/>
            <p:cNvSpPr/>
            <p:nvPr/>
          </p:nvSpPr>
          <p:spPr bwMode="gray">
            <a:xfrm>
              <a:off x="3837620" y="1554948"/>
              <a:ext cx="1754909" cy="4268787"/>
            </a:xfrm>
            <a:prstGeom prst="roundRect">
              <a:avLst>
                <a:gd name="adj" fmla="val 50000"/>
              </a:avLst>
            </a:pr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endParaRPr lang="en-US" sz="2000" dirty="0" smtClean="0">
                <a:latin typeface="Bebas Neue" panose="020B0506020202020201" pitchFamily="34" charset="0"/>
              </a:endParaRPr>
            </a:p>
          </p:txBody>
        </p:sp>
        <p:sp>
          <p:nvSpPr>
            <p:cNvPr id="20" name="Textfeld 19"/>
            <p:cNvSpPr txBox="1"/>
            <p:nvPr/>
          </p:nvSpPr>
          <p:spPr bwMode="gray">
            <a:xfrm>
              <a:off x="4175073"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65</a:t>
              </a:r>
              <a:r>
                <a:rPr lang="en-US" sz="28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1" name="Textfeld 20"/>
            <p:cNvSpPr txBox="1"/>
            <p:nvPr/>
          </p:nvSpPr>
          <p:spPr bwMode="gray">
            <a:xfrm>
              <a:off x="3837620"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01</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23"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4" name="Rechteck 23"/>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5" name="Gruppieren 24"/>
            <p:cNvGrpSpPr/>
            <p:nvPr/>
          </p:nvGrpSpPr>
          <p:grpSpPr bwMode="gray">
            <a:xfrm>
              <a:off x="9144000" y="569121"/>
              <a:ext cx="297657" cy="962022"/>
              <a:chOff x="9144000" y="569121"/>
              <a:chExt cx="297657" cy="962022"/>
            </a:xfrm>
          </p:grpSpPr>
          <p:cxnSp>
            <p:nvCxnSpPr>
              <p:cNvPr id="26" name="Gerade Verbindung 25"/>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26"/>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8" name="Gerade Verbindung 27"/>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hteck 46"/>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876" y="1520825"/>
            <a:ext cx="3598076" cy="42846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200" dirty="0" smtClean="0">
                <a:solidFill>
                  <a:schemeClr val="tx1"/>
                </a:solidFill>
                <a:latin typeface="Bebas Neue" panose="020B0506020202020201" pitchFamily="34" charset="0"/>
              </a:rPr>
              <a:t>DESCRIPTION TEXT</a:t>
            </a:r>
            <a:br>
              <a:rPr lang="en-US" sz="3200" dirty="0" smtClean="0">
                <a:solidFill>
                  <a:schemeClr val="tx1"/>
                </a:solidFill>
                <a:latin typeface="Bebas Neue" panose="020B0506020202020201" pitchFamily="34" charset="0"/>
              </a:rPr>
            </a:br>
            <a:r>
              <a:rPr lang="en-US" sz="32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4" name="Gruppieren 3"/>
          <p:cNvGrpSpPr/>
          <p:nvPr/>
        </p:nvGrpSpPr>
        <p:grpSpPr bwMode="gray">
          <a:xfrm>
            <a:off x="8017864" y="1496878"/>
            <a:ext cx="913535" cy="4405158"/>
            <a:chOff x="9011377" y="1496878"/>
            <a:chExt cx="782688" cy="3774199"/>
          </a:xfrm>
        </p:grpSpPr>
        <p:grpSp>
          <p:nvGrpSpPr>
            <p:cNvPr id="5" name="Gruppieren 4"/>
            <p:cNvGrpSpPr/>
            <p:nvPr/>
          </p:nvGrpSpPr>
          <p:grpSpPr bwMode="gray">
            <a:xfrm>
              <a:off x="9184761" y="1496878"/>
              <a:ext cx="435913" cy="3774199"/>
              <a:chOff x="6716538" y="1490528"/>
              <a:chExt cx="435913" cy="3774199"/>
            </a:xfrm>
          </p:grpSpPr>
          <p:grpSp>
            <p:nvGrpSpPr>
              <p:cNvPr id="11" name="Gruppieren 10"/>
              <p:cNvGrpSpPr/>
              <p:nvPr/>
            </p:nvGrpSpPr>
            <p:grpSpPr bwMode="gray">
              <a:xfrm>
                <a:off x="6766387" y="1547989"/>
                <a:ext cx="336211" cy="3659278"/>
                <a:chOff x="5899894" y="1560513"/>
                <a:chExt cx="392213" cy="4268790"/>
              </a:xfrm>
            </p:grpSpPr>
            <p:sp>
              <p:nvSpPr>
                <p:cNvPr id="13" name="Abgerundetes Rechteck 12"/>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4"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1"/>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Rectangle 33"/>
                <p:cNvSpPr>
                  <a:spLocks noChangeArrowheads="1"/>
                </p:cNvSpPr>
                <p:nvPr/>
              </p:nvSpPr>
              <p:spPr bwMode="gray">
                <a:xfrm rot="16200000" flipH="1">
                  <a:off x="4738623" y="4068090"/>
                  <a:ext cx="2714747" cy="392206"/>
                </a:xfrm>
                <a:prstGeom prst="rect">
                  <a:avLst/>
                </a:prstGeom>
                <a:pattFill prst="ltDnDiag">
                  <a:fgClr>
                    <a:schemeClr val="accent1"/>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2" name="Abgerundetes Rechteck 11"/>
              <p:cNvSpPr/>
              <p:nvPr/>
            </p:nvSpPr>
            <p:spPr bwMode="gray">
              <a:xfrm rot="16200000" flipH="1">
                <a:off x="5047395" y="3159671"/>
                <a:ext cx="3774199" cy="435913"/>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6" name="Gruppieren 5"/>
            <p:cNvGrpSpPr/>
            <p:nvPr/>
          </p:nvGrpSpPr>
          <p:grpSpPr bwMode="gray">
            <a:xfrm>
              <a:off x="9011377" y="2408630"/>
              <a:ext cx="782688" cy="782684"/>
              <a:chOff x="9370962" y="2032443"/>
              <a:chExt cx="782688" cy="782684"/>
            </a:xfrm>
          </p:grpSpPr>
          <p:sp>
            <p:nvSpPr>
              <p:cNvPr id="7" name="Ellipse 6"/>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8" name="Gruppieren 7"/>
              <p:cNvGrpSpPr/>
              <p:nvPr/>
            </p:nvGrpSpPr>
            <p:grpSpPr bwMode="gray">
              <a:xfrm>
                <a:off x="9425731" y="2087212"/>
                <a:ext cx="673150" cy="673146"/>
                <a:chOff x="4050989" y="2199207"/>
                <a:chExt cx="642971" cy="642969"/>
              </a:xfrm>
            </p:grpSpPr>
            <p:sp>
              <p:nvSpPr>
                <p:cNvPr id="9" name="Ellipse 8"/>
                <p:cNvSpPr/>
                <p:nvPr/>
              </p:nvSpPr>
              <p:spPr bwMode="gray">
                <a:xfrm>
                  <a:off x="4050989" y="2199207"/>
                  <a:ext cx="642971" cy="64296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10" name="Ellipse 9"/>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65%</a:t>
                  </a:r>
                </a:p>
              </p:txBody>
            </p:sp>
          </p:grpSp>
        </p:grpSp>
      </p:grpSp>
      <p:grpSp>
        <p:nvGrpSpPr>
          <p:cNvPr id="16" name="Gruppieren 15"/>
          <p:cNvGrpSpPr/>
          <p:nvPr/>
        </p:nvGrpSpPr>
        <p:grpSpPr bwMode="gray">
          <a:xfrm>
            <a:off x="4659307" y="1496878"/>
            <a:ext cx="508788" cy="4405158"/>
            <a:chOff x="5832100" y="1426449"/>
            <a:chExt cx="508522" cy="4402853"/>
          </a:xfrm>
        </p:grpSpPr>
        <p:grpSp>
          <p:nvGrpSpPr>
            <p:cNvPr id="17" name="Gruppieren 16"/>
            <p:cNvGrpSpPr/>
            <p:nvPr/>
          </p:nvGrpSpPr>
          <p:grpSpPr bwMode="gray">
            <a:xfrm>
              <a:off x="5890253" y="1493481"/>
              <a:ext cx="392214" cy="4268790"/>
              <a:chOff x="5899893" y="1560513"/>
              <a:chExt cx="392214" cy="4268790"/>
            </a:xfrm>
          </p:grpSpPr>
          <p:sp>
            <p:nvSpPr>
              <p:cNvPr id="19" name="Abgerundetes Rechteck 18"/>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0"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bg1">
                    <a:lumMod val="65000"/>
                  </a:schemeClr>
                </a:fgClr>
                <a:bgClr>
                  <a:schemeClr val="tx1">
                    <a:lumMod val="50000"/>
                    <a:lumOff val="50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Rectangle 33"/>
              <p:cNvSpPr>
                <a:spLocks noChangeArrowheads="1"/>
              </p:cNvSpPr>
              <p:nvPr/>
            </p:nvSpPr>
            <p:spPr bwMode="gray">
              <a:xfrm rot="16200000" flipH="1">
                <a:off x="5496989" y="4826456"/>
                <a:ext cx="1198013" cy="392206"/>
              </a:xfrm>
              <a:prstGeom prst="rect">
                <a:avLst/>
              </a:prstGeom>
              <a:pattFill prst="ltDnDiag">
                <a:fgClr>
                  <a:schemeClr val="bg1">
                    <a:lumMod val="65000"/>
                  </a:schemeClr>
                </a:fgClr>
                <a:bgClr>
                  <a:schemeClr val="tx1">
                    <a:lumMod val="50000"/>
                    <a:lumOff val="50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8" name="Abgerundetes Rechteck 17"/>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22" name="Gruppieren 21"/>
          <p:cNvGrpSpPr/>
          <p:nvPr/>
        </p:nvGrpSpPr>
        <p:grpSpPr>
          <a:xfrm>
            <a:off x="6830888" y="1496878"/>
            <a:ext cx="913535" cy="4405158"/>
            <a:chOff x="8583637" y="1496878"/>
            <a:chExt cx="913535" cy="4405158"/>
          </a:xfrm>
        </p:grpSpPr>
        <p:grpSp>
          <p:nvGrpSpPr>
            <p:cNvPr id="23" name="Gruppieren 22"/>
            <p:cNvGrpSpPr/>
            <p:nvPr/>
          </p:nvGrpSpPr>
          <p:grpSpPr bwMode="gray">
            <a:xfrm>
              <a:off x="8786007" y="1496878"/>
              <a:ext cx="508788" cy="4405158"/>
              <a:chOff x="5832100" y="1426449"/>
              <a:chExt cx="508522" cy="4402853"/>
            </a:xfrm>
          </p:grpSpPr>
          <p:grpSp>
            <p:nvGrpSpPr>
              <p:cNvPr id="29" name="Gruppieren 28"/>
              <p:cNvGrpSpPr/>
              <p:nvPr/>
            </p:nvGrpSpPr>
            <p:grpSpPr bwMode="gray">
              <a:xfrm>
                <a:off x="5890253" y="1493481"/>
                <a:ext cx="392214" cy="4268790"/>
                <a:chOff x="5899893" y="1560513"/>
                <a:chExt cx="392214" cy="4268790"/>
              </a:xfrm>
            </p:grpSpPr>
            <p:sp>
              <p:nvSpPr>
                <p:cNvPr id="31" name="Abgerundetes Rechteck 30"/>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2"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3"/>
                  </a:fgClr>
                  <a:bgClr>
                    <a:schemeClr val="accent3">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Rectangle 33"/>
                <p:cNvSpPr>
                  <a:spLocks noChangeArrowheads="1"/>
                </p:cNvSpPr>
                <p:nvPr/>
              </p:nvSpPr>
              <p:spPr bwMode="gray">
                <a:xfrm rot="16200000" flipH="1">
                  <a:off x="4357627" y="3687094"/>
                  <a:ext cx="3476738" cy="392206"/>
                </a:xfrm>
                <a:prstGeom prst="rect">
                  <a:avLst/>
                </a:prstGeom>
                <a:pattFill prst="ltDnDiag">
                  <a:fgClr>
                    <a:schemeClr val="accent3"/>
                  </a:fgClr>
                  <a:bgClr>
                    <a:schemeClr val="accent3">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0" name="Abgerundetes Rechteck 29"/>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24" name="Gruppieren 23"/>
            <p:cNvGrpSpPr/>
            <p:nvPr/>
          </p:nvGrpSpPr>
          <p:grpSpPr bwMode="gray">
            <a:xfrm>
              <a:off x="8583637" y="1691801"/>
              <a:ext cx="913535" cy="913531"/>
              <a:chOff x="9370962" y="2032443"/>
              <a:chExt cx="782688" cy="782684"/>
            </a:xfrm>
          </p:grpSpPr>
          <p:sp>
            <p:nvSpPr>
              <p:cNvPr id="25" name="Ellipse 24"/>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26" name="Gruppieren 25"/>
              <p:cNvGrpSpPr/>
              <p:nvPr/>
            </p:nvGrpSpPr>
            <p:grpSpPr bwMode="gray">
              <a:xfrm>
                <a:off x="9425731" y="2087212"/>
                <a:ext cx="673150" cy="673146"/>
                <a:chOff x="4050989" y="2199207"/>
                <a:chExt cx="642971" cy="642969"/>
              </a:xfrm>
            </p:grpSpPr>
            <p:sp>
              <p:nvSpPr>
                <p:cNvPr id="27" name="Ellipse 26"/>
                <p:cNvSpPr/>
                <p:nvPr/>
              </p:nvSpPr>
              <p:spPr bwMode="gray">
                <a:xfrm>
                  <a:off x="4050989" y="2199207"/>
                  <a:ext cx="642971" cy="642969"/>
                </a:xfrm>
                <a:prstGeom prst="ellips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28" name="Ellipse 27"/>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93%</a:t>
                  </a:r>
                </a:p>
              </p:txBody>
            </p:sp>
          </p:grpSp>
        </p:grpSp>
      </p:grpSp>
      <p:grpSp>
        <p:nvGrpSpPr>
          <p:cNvPr id="34" name="Gruppieren 33"/>
          <p:cNvGrpSpPr/>
          <p:nvPr/>
        </p:nvGrpSpPr>
        <p:grpSpPr>
          <a:xfrm>
            <a:off x="5643913" y="1496878"/>
            <a:ext cx="913535" cy="4405158"/>
            <a:chOff x="7396662" y="1496878"/>
            <a:chExt cx="913535" cy="4405158"/>
          </a:xfrm>
        </p:grpSpPr>
        <p:grpSp>
          <p:nvGrpSpPr>
            <p:cNvPr id="35" name="Gruppieren 34"/>
            <p:cNvGrpSpPr/>
            <p:nvPr/>
          </p:nvGrpSpPr>
          <p:grpSpPr bwMode="gray">
            <a:xfrm>
              <a:off x="7599031" y="1496878"/>
              <a:ext cx="508788" cy="4405158"/>
              <a:chOff x="5832100" y="1426449"/>
              <a:chExt cx="508522" cy="4402853"/>
            </a:xfrm>
          </p:grpSpPr>
          <p:grpSp>
            <p:nvGrpSpPr>
              <p:cNvPr id="41" name="Gruppieren 40"/>
              <p:cNvGrpSpPr/>
              <p:nvPr/>
            </p:nvGrpSpPr>
            <p:grpSpPr bwMode="gray">
              <a:xfrm>
                <a:off x="5890253" y="1493481"/>
                <a:ext cx="392214" cy="4268790"/>
                <a:chOff x="5899893" y="1560513"/>
                <a:chExt cx="392214" cy="4268790"/>
              </a:xfrm>
            </p:grpSpPr>
            <p:sp>
              <p:nvSpPr>
                <p:cNvPr id="43" name="Abgerundetes Rechteck 42"/>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44"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6">
                      <a:lumMod val="75000"/>
                    </a:schemeClr>
                  </a:fgClr>
                  <a:bgClr>
                    <a:schemeClr val="accent6">
                      <a:lumMod val="50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Rectangle 33"/>
                <p:cNvSpPr>
                  <a:spLocks noChangeArrowheads="1"/>
                </p:cNvSpPr>
                <p:nvPr/>
              </p:nvSpPr>
              <p:spPr bwMode="gray">
                <a:xfrm rot="16200000" flipH="1">
                  <a:off x="5796492" y="5125959"/>
                  <a:ext cx="599007" cy="392206"/>
                </a:xfrm>
                <a:prstGeom prst="rect">
                  <a:avLst/>
                </a:prstGeom>
                <a:pattFill prst="ltDnDiag">
                  <a:fgClr>
                    <a:schemeClr val="accent6">
                      <a:lumMod val="75000"/>
                    </a:schemeClr>
                  </a:fgClr>
                  <a:bgClr>
                    <a:schemeClr val="accent6">
                      <a:lumMod val="50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Abgerundetes Rechteck 41"/>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36" name="Gruppieren 35"/>
            <p:cNvGrpSpPr/>
            <p:nvPr/>
          </p:nvGrpSpPr>
          <p:grpSpPr bwMode="gray">
            <a:xfrm>
              <a:off x="7396662" y="4620556"/>
              <a:ext cx="913535" cy="913531"/>
              <a:chOff x="9370962" y="2032443"/>
              <a:chExt cx="782688" cy="782684"/>
            </a:xfrm>
          </p:grpSpPr>
          <p:sp>
            <p:nvSpPr>
              <p:cNvPr id="37" name="Ellipse 36"/>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38" name="Gruppieren 37"/>
              <p:cNvGrpSpPr/>
              <p:nvPr/>
            </p:nvGrpSpPr>
            <p:grpSpPr bwMode="gray">
              <a:xfrm>
                <a:off x="9425731" y="2087212"/>
                <a:ext cx="673150" cy="673146"/>
                <a:chOff x="4050989" y="2199207"/>
                <a:chExt cx="642971" cy="642969"/>
              </a:xfrm>
            </p:grpSpPr>
            <p:sp>
              <p:nvSpPr>
                <p:cNvPr id="39" name="Ellipse 38"/>
                <p:cNvSpPr/>
                <p:nvPr/>
              </p:nvSpPr>
              <p:spPr bwMode="gray">
                <a:xfrm>
                  <a:off x="4050989" y="2199207"/>
                  <a:ext cx="642971" cy="642969"/>
                </a:xfrm>
                <a:prstGeom prst="ellipse">
                  <a:avLst/>
                </a:prstGeom>
                <a:solidFill>
                  <a:schemeClr val="accent6">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40" name="Ellipse 39"/>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10%</a:t>
                  </a:r>
                </a:p>
              </p:txBody>
            </p:sp>
          </p:grpSp>
        </p:grpSp>
      </p:grpSp>
      <p:pic>
        <p:nvPicPr>
          <p:cNvPr id="46" name="PL 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hteck 57"/>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Rechteck 2"/>
          <p:cNvSpPr/>
          <p:nvPr/>
        </p:nvSpPr>
        <p:spPr bwMode="gray">
          <a:xfrm>
            <a:off x="396001" y="1525589"/>
            <a:ext cx="2071991" cy="14854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90000"/>
              </a:lnSpc>
              <a:spcAft>
                <a:spcPts val="1000"/>
              </a:spcAft>
            </a:pPr>
            <a:r>
              <a:rPr lang="en-US" sz="2400" dirty="0" smtClean="0">
                <a:solidFill>
                  <a:schemeClr val="accent3"/>
                </a:solidFill>
                <a:latin typeface="Bebas Neue" panose="020B0506020202020201" pitchFamily="34" charset="0"/>
              </a:rPr>
              <a:t>Placeholder</a:t>
            </a:r>
            <a:r>
              <a:rPr lang="en-US" sz="1400" dirty="0" smtClean="0">
                <a:solidFill>
                  <a:schemeClr val="accent3"/>
                </a:solidFill>
                <a:latin typeface="Bebas Neue" panose="020B0506020202020201" pitchFamily="34" charset="0"/>
              </a:rPr>
              <a:t/>
            </a:r>
            <a:br>
              <a:rPr lang="en-US" sz="1400" dirty="0" smtClean="0">
                <a:solidFill>
                  <a:schemeClr val="accent3"/>
                </a:solidFill>
                <a:latin typeface="Bebas Neue" panose="020B0506020202020201" pitchFamily="34" charset="0"/>
              </a:rPr>
            </a:br>
            <a:r>
              <a:rPr lang="en-US" sz="1400" dirty="0" smtClean="0">
                <a:solidFill>
                  <a:schemeClr val="tx1"/>
                </a:solidFill>
              </a:rPr>
              <a:t>This text can be replaced </a:t>
            </a:r>
            <a:br>
              <a:rPr lang="en-US" sz="1400" dirty="0" smtClean="0">
                <a:solidFill>
                  <a:schemeClr val="tx1"/>
                </a:solidFill>
              </a:rPr>
            </a:br>
            <a:r>
              <a:rPr lang="en-US" sz="1400" dirty="0" smtClean="0">
                <a:solidFill>
                  <a:schemeClr val="tx1"/>
                </a:solidFill>
              </a:rPr>
              <a:t>with your own text. This is a placeholder text. </a:t>
            </a:r>
            <a:endParaRPr lang="en-US" sz="1400" dirty="0">
              <a:solidFill>
                <a:schemeClr val="tx1"/>
              </a:solidFill>
            </a:endParaRPr>
          </a:p>
        </p:txBody>
      </p:sp>
      <p:sp>
        <p:nvSpPr>
          <p:cNvPr id="4" name="Rechteck 3"/>
          <p:cNvSpPr/>
          <p:nvPr/>
        </p:nvSpPr>
        <p:spPr bwMode="gray">
          <a:xfrm>
            <a:off x="396001" y="3981950"/>
            <a:ext cx="2187401" cy="19951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90000"/>
              </a:lnSpc>
              <a:spcAft>
                <a:spcPts val="1000"/>
              </a:spcAft>
            </a:pPr>
            <a:r>
              <a:rPr lang="en-US" sz="2400" dirty="0" smtClean="0">
                <a:solidFill>
                  <a:schemeClr val="accent1"/>
                </a:solidFill>
                <a:latin typeface="Bebas Neue" panose="020B0506020202020201" pitchFamily="34" charset="0"/>
              </a:rPr>
              <a:t>Placeholder</a:t>
            </a:r>
            <a:r>
              <a:rPr lang="en-US" sz="1400" dirty="0" smtClean="0">
                <a:solidFill>
                  <a:schemeClr val="tx1"/>
                </a:solidFill>
              </a:rPr>
              <a:t/>
            </a:r>
            <a:br>
              <a:rPr lang="en-US" sz="1400" dirty="0" smtClean="0">
                <a:solidFill>
                  <a:schemeClr val="tx1"/>
                </a:solidFill>
              </a:rPr>
            </a:br>
            <a:r>
              <a:rPr lang="en-US" sz="1400" dirty="0" smtClean="0">
                <a:solidFill>
                  <a:schemeClr val="tx1"/>
                </a:solidFill>
              </a:rPr>
              <a:t>The text demonstrates how your own text will look when you replace the placeholder with your own text. The text demonstrates how your own text will look when you replace the placeholder with your own text.</a:t>
            </a:r>
            <a:endParaRPr lang="en-US" sz="1400" dirty="0">
              <a:solidFill>
                <a:schemeClr val="tx1"/>
              </a:solidFill>
            </a:endParaRPr>
          </a:p>
        </p:txBody>
      </p:sp>
      <p:sp>
        <p:nvSpPr>
          <p:cNvPr id="5" name="Rechteck 4"/>
          <p:cNvSpPr/>
          <p:nvPr/>
        </p:nvSpPr>
        <p:spPr bwMode="gray">
          <a:xfrm>
            <a:off x="6720396" y="1525589"/>
            <a:ext cx="2027604" cy="2046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lnSpc>
                <a:spcPct val="90000"/>
              </a:lnSpc>
              <a:spcAft>
                <a:spcPts val="1000"/>
              </a:spcAft>
            </a:pPr>
            <a:r>
              <a:rPr lang="en-US" sz="2400" dirty="0" smtClean="0">
                <a:solidFill>
                  <a:schemeClr val="accent6"/>
                </a:solidFill>
                <a:latin typeface="Bebas Neue" panose="020B0506020202020201" pitchFamily="34" charset="0"/>
              </a:rPr>
              <a:t>Placeholder</a:t>
            </a:r>
            <a:r>
              <a:rPr lang="en-US" sz="1400" dirty="0" smtClean="0">
                <a:solidFill>
                  <a:schemeClr val="accent3"/>
                </a:solidFill>
                <a:latin typeface="Bebas Neue" panose="020B0506020202020201" pitchFamily="34" charset="0"/>
              </a:rPr>
              <a:t/>
            </a:r>
            <a:br>
              <a:rPr lang="en-US" sz="1400" dirty="0" smtClean="0">
                <a:solidFill>
                  <a:schemeClr val="accent3"/>
                </a:solidFill>
                <a:latin typeface="Bebas Neue" panose="020B0506020202020201" pitchFamily="34" charset="0"/>
              </a:rPr>
            </a:br>
            <a:r>
              <a:rPr lang="en-US" sz="1400" dirty="0" smtClean="0">
                <a:solidFill>
                  <a:schemeClr val="tx1"/>
                </a:solidFill>
              </a:rPr>
              <a:t>The text demonstrates how your own text will look when you replace the placeholder with your own text. The text demonstrates how your own text will look when you replace the placeholder with your own text.</a:t>
            </a:r>
            <a:endParaRPr lang="en-US" sz="1400" dirty="0">
              <a:solidFill>
                <a:schemeClr val="tx1"/>
              </a:solidFill>
            </a:endParaRPr>
          </a:p>
        </p:txBody>
      </p:sp>
      <p:sp>
        <p:nvSpPr>
          <p:cNvPr id="6" name="Rechteck 5"/>
          <p:cNvSpPr/>
          <p:nvPr/>
        </p:nvSpPr>
        <p:spPr bwMode="gray">
          <a:xfrm>
            <a:off x="6365289" y="3981950"/>
            <a:ext cx="2382711"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lnSpc>
                <a:spcPct val="90000"/>
              </a:lnSpc>
              <a:spcAft>
                <a:spcPts val="1000"/>
              </a:spcAft>
            </a:pPr>
            <a:r>
              <a:rPr lang="en-US" sz="2400" dirty="0" smtClean="0">
                <a:solidFill>
                  <a:schemeClr val="tx2"/>
                </a:solidFill>
                <a:latin typeface="Bebas Neue" panose="020B0506020202020201" pitchFamily="34" charset="0"/>
              </a:rPr>
              <a:t>Placeholder</a:t>
            </a:r>
            <a:r>
              <a:rPr lang="en-US" sz="1400" dirty="0" smtClean="0">
                <a:solidFill>
                  <a:schemeClr val="accent3"/>
                </a:solidFill>
                <a:latin typeface="Bebas Neue" panose="020B0506020202020201" pitchFamily="34" charset="0"/>
              </a:rPr>
              <a:t/>
            </a:r>
            <a:br>
              <a:rPr lang="en-US" sz="1400" dirty="0" smtClean="0">
                <a:solidFill>
                  <a:schemeClr val="accent3"/>
                </a:solidFill>
                <a:latin typeface="Bebas Neue" panose="020B0506020202020201" pitchFamily="34" charset="0"/>
              </a:rPr>
            </a:br>
            <a:r>
              <a:rPr lang="en-US" sz="1400" dirty="0" smtClean="0">
                <a:solidFill>
                  <a:schemeClr val="tx1"/>
                </a:solidFill>
              </a:rPr>
              <a:t>This text can be replaced </a:t>
            </a:r>
            <a:br>
              <a:rPr lang="en-US" sz="1400" dirty="0" smtClean="0">
                <a:solidFill>
                  <a:schemeClr val="tx1"/>
                </a:solidFill>
              </a:rPr>
            </a:br>
            <a:r>
              <a:rPr lang="en-US" sz="1400" dirty="0" smtClean="0">
                <a:solidFill>
                  <a:schemeClr val="tx1"/>
                </a:solidFill>
              </a:rPr>
              <a:t>with your own text. This is a placeholder text. </a:t>
            </a:r>
            <a:endParaRPr lang="en-US" sz="1400" dirty="0">
              <a:solidFill>
                <a:schemeClr val="tx1"/>
              </a:solidFill>
            </a:endParaRPr>
          </a:p>
        </p:txBody>
      </p:sp>
      <p:grpSp>
        <p:nvGrpSpPr>
          <p:cNvPr id="57" name="Gruppieren 56"/>
          <p:cNvGrpSpPr/>
          <p:nvPr/>
        </p:nvGrpSpPr>
        <p:grpSpPr>
          <a:xfrm>
            <a:off x="2686576" y="1169171"/>
            <a:ext cx="3770849" cy="4646529"/>
            <a:chOff x="4209940" y="1169171"/>
            <a:chExt cx="3770849" cy="4646529"/>
          </a:xfrm>
        </p:grpSpPr>
        <p:grpSp>
          <p:nvGrpSpPr>
            <p:cNvPr id="7" name="Gruppieren 6"/>
            <p:cNvGrpSpPr/>
            <p:nvPr/>
          </p:nvGrpSpPr>
          <p:grpSpPr bwMode="gray">
            <a:xfrm>
              <a:off x="5379378" y="1496878"/>
              <a:ext cx="435913" cy="3774199"/>
              <a:chOff x="6716538" y="1490528"/>
              <a:chExt cx="435913" cy="3774199"/>
            </a:xfrm>
          </p:grpSpPr>
          <p:grpSp>
            <p:nvGrpSpPr>
              <p:cNvPr id="8" name="Gruppieren 7"/>
              <p:cNvGrpSpPr/>
              <p:nvPr/>
            </p:nvGrpSpPr>
            <p:grpSpPr bwMode="gray">
              <a:xfrm>
                <a:off x="6766387" y="1547989"/>
                <a:ext cx="336211" cy="3659278"/>
                <a:chOff x="5899894" y="1560513"/>
                <a:chExt cx="392213" cy="4268790"/>
              </a:xfrm>
            </p:grpSpPr>
            <p:sp>
              <p:nvSpPr>
                <p:cNvPr id="10" name="Abgerundetes Rechteck 9"/>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1"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1"/>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Rectangle 33"/>
                <p:cNvSpPr>
                  <a:spLocks noChangeArrowheads="1"/>
                </p:cNvSpPr>
                <p:nvPr/>
              </p:nvSpPr>
              <p:spPr bwMode="gray">
                <a:xfrm rot="16200000" flipH="1">
                  <a:off x="4738623" y="4068090"/>
                  <a:ext cx="2714747" cy="392206"/>
                </a:xfrm>
                <a:prstGeom prst="rect">
                  <a:avLst/>
                </a:prstGeom>
                <a:pattFill prst="ltDnDiag">
                  <a:fgClr>
                    <a:schemeClr val="accent1"/>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9" name="Abgerundetes Rechteck 8"/>
              <p:cNvSpPr/>
              <p:nvPr/>
            </p:nvSpPr>
            <p:spPr bwMode="gray">
              <a:xfrm rot="16200000" flipH="1">
                <a:off x="5047395" y="3159671"/>
                <a:ext cx="3774199" cy="435913"/>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13" name="Gruppieren 12"/>
            <p:cNvGrpSpPr/>
            <p:nvPr/>
          </p:nvGrpSpPr>
          <p:grpSpPr bwMode="gray">
            <a:xfrm>
              <a:off x="5205994" y="2408630"/>
              <a:ext cx="782688" cy="782684"/>
              <a:chOff x="9370962" y="2032443"/>
              <a:chExt cx="782688" cy="782684"/>
            </a:xfrm>
          </p:grpSpPr>
          <p:sp>
            <p:nvSpPr>
              <p:cNvPr id="14" name="Ellipse 13"/>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15" name="Gruppieren 14"/>
              <p:cNvGrpSpPr/>
              <p:nvPr/>
            </p:nvGrpSpPr>
            <p:grpSpPr bwMode="gray">
              <a:xfrm>
                <a:off x="9425731" y="2087212"/>
                <a:ext cx="673150" cy="673146"/>
                <a:chOff x="4050989" y="2199207"/>
                <a:chExt cx="642971" cy="642969"/>
              </a:xfrm>
            </p:grpSpPr>
            <p:sp>
              <p:nvSpPr>
                <p:cNvPr id="16" name="Ellipse 15"/>
                <p:cNvSpPr/>
                <p:nvPr/>
              </p:nvSpPr>
              <p:spPr bwMode="gray">
                <a:xfrm>
                  <a:off x="4050989" y="2199207"/>
                  <a:ext cx="642971" cy="64296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17" name="Ellipse 16"/>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65%</a:t>
                  </a:r>
                </a:p>
              </p:txBody>
            </p:sp>
          </p:grpSp>
        </p:grpSp>
        <p:sp>
          <p:nvSpPr>
            <p:cNvPr id="18" name="METRO ICON - shield"/>
            <p:cNvSpPr>
              <a:spLocks noChangeAspect="1"/>
            </p:cNvSpPr>
            <p:nvPr/>
          </p:nvSpPr>
          <p:spPr bwMode="gray">
            <a:xfrm>
              <a:off x="5477859" y="5492185"/>
              <a:ext cx="245482" cy="323515"/>
            </a:xfrm>
            <a:custGeom>
              <a:avLst/>
              <a:gdLst>
                <a:gd name="T0" fmla="*/ 0 w 212"/>
                <a:gd name="T1" fmla="*/ 38 h 278"/>
                <a:gd name="T2" fmla="*/ 106 w 212"/>
                <a:gd name="T3" fmla="*/ 0 h 278"/>
                <a:gd name="T4" fmla="*/ 212 w 212"/>
                <a:gd name="T5" fmla="*/ 38 h 278"/>
                <a:gd name="T6" fmla="*/ 212 w 212"/>
                <a:gd name="T7" fmla="*/ 42 h 278"/>
                <a:gd name="T8" fmla="*/ 212 w 212"/>
                <a:gd name="T9" fmla="*/ 167 h 278"/>
                <a:gd name="T10" fmla="*/ 202 w 212"/>
                <a:gd name="T11" fmla="*/ 209 h 278"/>
                <a:gd name="T12" fmla="*/ 176 w 212"/>
                <a:gd name="T13" fmla="*/ 235 h 278"/>
                <a:gd name="T14" fmla="*/ 114 w 212"/>
                <a:gd name="T15" fmla="*/ 275 h 278"/>
                <a:gd name="T16" fmla="*/ 98 w 212"/>
                <a:gd name="T17" fmla="*/ 275 h 278"/>
                <a:gd name="T18" fmla="*/ 37 w 212"/>
                <a:gd name="T19" fmla="*/ 235 h 278"/>
                <a:gd name="T20" fmla="*/ 9 w 212"/>
                <a:gd name="T21" fmla="*/ 207 h 278"/>
                <a:gd name="T22" fmla="*/ 0 w 212"/>
                <a:gd name="T23" fmla="*/ 173 h 278"/>
                <a:gd name="T24" fmla="*/ 0 w 212"/>
                <a:gd name="T25" fmla="*/ 74 h 278"/>
                <a:gd name="T26" fmla="*/ 0 w 212"/>
                <a:gd name="T27" fmla="*/ 3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2" h="278">
                  <a:moveTo>
                    <a:pt x="0" y="38"/>
                  </a:moveTo>
                  <a:cubicBezTo>
                    <a:pt x="41" y="41"/>
                    <a:pt x="76" y="28"/>
                    <a:pt x="106" y="0"/>
                  </a:cubicBezTo>
                  <a:cubicBezTo>
                    <a:pt x="136" y="28"/>
                    <a:pt x="171" y="41"/>
                    <a:pt x="212" y="38"/>
                  </a:cubicBezTo>
                  <a:cubicBezTo>
                    <a:pt x="212" y="40"/>
                    <a:pt x="212" y="41"/>
                    <a:pt x="212" y="42"/>
                  </a:cubicBezTo>
                  <a:cubicBezTo>
                    <a:pt x="212" y="84"/>
                    <a:pt x="212" y="125"/>
                    <a:pt x="212" y="167"/>
                  </a:cubicBezTo>
                  <a:cubicBezTo>
                    <a:pt x="212" y="182"/>
                    <a:pt x="210" y="196"/>
                    <a:pt x="202" y="209"/>
                  </a:cubicBezTo>
                  <a:cubicBezTo>
                    <a:pt x="195" y="219"/>
                    <a:pt x="186" y="228"/>
                    <a:pt x="176" y="235"/>
                  </a:cubicBezTo>
                  <a:cubicBezTo>
                    <a:pt x="155" y="249"/>
                    <a:pt x="134" y="261"/>
                    <a:pt x="114" y="275"/>
                  </a:cubicBezTo>
                  <a:cubicBezTo>
                    <a:pt x="108" y="278"/>
                    <a:pt x="104" y="278"/>
                    <a:pt x="98" y="275"/>
                  </a:cubicBezTo>
                  <a:cubicBezTo>
                    <a:pt x="78" y="261"/>
                    <a:pt x="57" y="249"/>
                    <a:pt x="37" y="235"/>
                  </a:cubicBezTo>
                  <a:cubicBezTo>
                    <a:pt x="26" y="228"/>
                    <a:pt x="16" y="218"/>
                    <a:pt x="9" y="207"/>
                  </a:cubicBezTo>
                  <a:cubicBezTo>
                    <a:pt x="3" y="196"/>
                    <a:pt x="0" y="185"/>
                    <a:pt x="0" y="173"/>
                  </a:cubicBezTo>
                  <a:cubicBezTo>
                    <a:pt x="0" y="140"/>
                    <a:pt x="0" y="107"/>
                    <a:pt x="0" y="74"/>
                  </a:cubicBezTo>
                  <a:cubicBezTo>
                    <a:pt x="0" y="62"/>
                    <a:pt x="0" y="51"/>
                    <a:pt x="0" y="38"/>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19" name="Gruppieren 18"/>
            <p:cNvGrpSpPr/>
            <p:nvPr/>
          </p:nvGrpSpPr>
          <p:grpSpPr bwMode="gray">
            <a:xfrm>
              <a:off x="6375440" y="1496878"/>
              <a:ext cx="435913" cy="3774199"/>
              <a:chOff x="5832100" y="1426449"/>
              <a:chExt cx="508522" cy="4402853"/>
            </a:xfrm>
          </p:grpSpPr>
          <p:grpSp>
            <p:nvGrpSpPr>
              <p:cNvPr id="20" name="Gruppieren 19"/>
              <p:cNvGrpSpPr/>
              <p:nvPr/>
            </p:nvGrpSpPr>
            <p:grpSpPr bwMode="gray">
              <a:xfrm>
                <a:off x="5890254" y="1493481"/>
                <a:ext cx="392213" cy="4268790"/>
                <a:chOff x="5899894" y="1560513"/>
                <a:chExt cx="392213" cy="4268790"/>
              </a:xfrm>
            </p:grpSpPr>
            <p:sp>
              <p:nvSpPr>
                <p:cNvPr id="22" name="Abgerundetes Rechteck 21"/>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3"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6"/>
                  </a:fgClr>
                  <a:bgClr>
                    <a:schemeClr val="accent6">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Rectangle 33"/>
                <p:cNvSpPr>
                  <a:spLocks noChangeArrowheads="1"/>
                </p:cNvSpPr>
                <p:nvPr/>
              </p:nvSpPr>
              <p:spPr bwMode="gray">
                <a:xfrm rot="16200000" flipH="1">
                  <a:off x="5132667" y="4462134"/>
                  <a:ext cx="1926659" cy="392206"/>
                </a:xfrm>
                <a:prstGeom prst="rect">
                  <a:avLst/>
                </a:prstGeom>
                <a:pattFill prst="ltDnDiag">
                  <a:fgClr>
                    <a:schemeClr val="accent6"/>
                  </a:fgClr>
                  <a:bgClr>
                    <a:schemeClr val="accent6">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1" name="Abgerundetes Rechteck 20"/>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25" name="Gruppieren 24"/>
            <p:cNvGrpSpPr/>
            <p:nvPr/>
          </p:nvGrpSpPr>
          <p:grpSpPr bwMode="gray">
            <a:xfrm>
              <a:off x="6202048" y="2992635"/>
              <a:ext cx="782688" cy="782684"/>
              <a:chOff x="9370962" y="2032443"/>
              <a:chExt cx="782688" cy="782684"/>
            </a:xfrm>
          </p:grpSpPr>
          <p:sp>
            <p:nvSpPr>
              <p:cNvPr id="26" name="Ellipse 25"/>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27" name="Gruppieren 26"/>
              <p:cNvGrpSpPr/>
              <p:nvPr/>
            </p:nvGrpSpPr>
            <p:grpSpPr bwMode="gray">
              <a:xfrm>
                <a:off x="9425731" y="2087212"/>
                <a:ext cx="673150" cy="673146"/>
                <a:chOff x="4050989" y="2199207"/>
                <a:chExt cx="642971" cy="642969"/>
              </a:xfrm>
            </p:grpSpPr>
            <p:sp>
              <p:nvSpPr>
                <p:cNvPr id="28" name="Ellipse 27"/>
                <p:cNvSpPr/>
                <p:nvPr/>
              </p:nvSpPr>
              <p:spPr bwMode="gray">
                <a:xfrm>
                  <a:off x="4050989" y="2199207"/>
                  <a:ext cx="642971" cy="642969"/>
                </a:xfrm>
                <a:prstGeom prst="ellipse">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29" name="Ellipse 28"/>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50%</a:t>
                  </a:r>
                </a:p>
              </p:txBody>
            </p:sp>
          </p:grpSp>
        </p:grpSp>
        <p:grpSp>
          <p:nvGrpSpPr>
            <p:cNvPr id="30" name="METRO ICON - check chateau"/>
            <p:cNvGrpSpPr>
              <a:grpSpLocks noChangeAspect="1"/>
            </p:cNvGrpSpPr>
            <p:nvPr/>
          </p:nvGrpSpPr>
          <p:grpSpPr bwMode="gray">
            <a:xfrm>
              <a:off x="6482634" y="5497454"/>
              <a:ext cx="221511" cy="318246"/>
              <a:chOff x="3326452" y="3413935"/>
              <a:chExt cx="352459" cy="506380"/>
            </a:xfrm>
            <a:solidFill>
              <a:schemeClr val="accent6"/>
            </a:solidFill>
          </p:grpSpPr>
          <p:sp>
            <p:nvSpPr>
              <p:cNvPr id="31" name="Freeform 21"/>
              <p:cNvSpPr>
                <a:spLocks noEditPoints="1"/>
              </p:cNvSpPr>
              <p:nvPr/>
            </p:nvSpPr>
            <p:spPr bwMode="gray">
              <a:xfrm>
                <a:off x="3326452" y="3672702"/>
                <a:ext cx="352459" cy="247613"/>
              </a:xfrm>
              <a:custGeom>
                <a:avLst/>
                <a:gdLst>
                  <a:gd name="T0" fmla="*/ 0 w 222"/>
                  <a:gd name="T1" fmla="*/ 156 h 156"/>
                  <a:gd name="T2" fmla="*/ 0 w 222"/>
                  <a:gd name="T3" fmla="*/ 0 h 156"/>
                  <a:gd name="T4" fmla="*/ 222 w 222"/>
                  <a:gd name="T5" fmla="*/ 0 h 156"/>
                  <a:gd name="T6" fmla="*/ 222 w 222"/>
                  <a:gd name="T7" fmla="*/ 156 h 156"/>
                  <a:gd name="T8" fmla="*/ 0 w 222"/>
                  <a:gd name="T9" fmla="*/ 156 h 156"/>
                  <a:gd name="T10" fmla="*/ 100 w 222"/>
                  <a:gd name="T11" fmla="*/ 117 h 156"/>
                  <a:gd name="T12" fmla="*/ 163 w 222"/>
                  <a:gd name="T13" fmla="*/ 54 h 156"/>
                  <a:gd name="T14" fmla="*/ 147 w 222"/>
                  <a:gd name="T15" fmla="*/ 39 h 156"/>
                  <a:gd name="T16" fmla="*/ 99 w 222"/>
                  <a:gd name="T17" fmla="*/ 87 h 156"/>
                  <a:gd name="T18" fmla="*/ 79 w 222"/>
                  <a:gd name="T19" fmla="*/ 67 h 156"/>
                  <a:gd name="T20" fmla="*/ 64 w 222"/>
                  <a:gd name="T21" fmla="*/ 82 h 156"/>
                  <a:gd name="T22" fmla="*/ 100 w 222"/>
                  <a:gd name="T23"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2" h="156">
                    <a:moveTo>
                      <a:pt x="0" y="156"/>
                    </a:moveTo>
                    <a:cubicBezTo>
                      <a:pt x="0" y="104"/>
                      <a:pt x="0" y="52"/>
                      <a:pt x="0" y="0"/>
                    </a:cubicBezTo>
                    <a:cubicBezTo>
                      <a:pt x="74" y="0"/>
                      <a:pt x="148" y="0"/>
                      <a:pt x="222" y="0"/>
                    </a:cubicBezTo>
                    <a:cubicBezTo>
                      <a:pt x="222" y="52"/>
                      <a:pt x="222" y="104"/>
                      <a:pt x="222" y="156"/>
                    </a:cubicBezTo>
                    <a:cubicBezTo>
                      <a:pt x="148" y="156"/>
                      <a:pt x="74" y="156"/>
                      <a:pt x="0" y="156"/>
                    </a:cubicBezTo>
                    <a:close/>
                    <a:moveTo>
                      <a:pt x="100" y="117"/>
                    </a:moveTo>
                    <a:cubicBezTo>
                      <a:pt x="121" y="96"/>
                      <a:pt x="142" y="75"/>
                      <a:pt x="163" y="54"/>
                    </a:cubicBezTo>
                    <a:cubicBezTo>
                      <a:pt x="158" y="49"/>
                      <a:pt x="153" y="44"/>
                      <a:pt x="147" y="39"/>
                    </a:cubicBezTo>
                    <a:cubicBezTo>
                      <a:pt x="132" y="54"/>
                      <a:pt x="116" y="70"/>
                      <a:pt x="99" y="87"/>
                    </a:cubicBezTo>
                    <a:cubicBezTo>
                      <a:pt x="92" y="80"/>
                      <a:pt x="85" y="73"/>
                      <a:pt x="79" y="67"/>
                    </a:cubicBezTo>
                    <a:cubicBezTo>
                      <a:pt x="74" y="72"/>
                      <a:pt x="69" y="77"/>
                      <a:pt x="64" y="82"/>
                    </a:cubicBezTo>
                    <a:cubicBezTo>
                      <a:pt x="76" y="94"/>
                      <a:pt x="88" y="105"/>
                      <a:pt x="100" y="117"/>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32" name="Freeform 21"/>
              <p:cNvSpPr>
                <a:spLocks/>
              </p:cNvSpPr>
              <p:nvPr/>
            </p:nvSpPr>
            <p:spPr bwMode="gray">
              <a:xfrm>
                <a:off x="3371067" y="3413935"/>
                <a:ext cx="265460" cy="220844"/>
              </a:xfrm>
              <a:custGeom>
                <a:avLst/>
                <a:gdLst>
                  <a:gd name="T0" fmla="*/ 166 w 167"/>
                  <a:gd name="T1" fmla="*/ 139 h 139"/>
                  <a:gd name="T2" fmla="*/ 129 w 167"/>
                  <a:gd name="T3" fmla="*/ 139 h 139"/>
                  <a:gd name="T4" fmla="*/ 129 w 167"/>
                  <a:gd name="T5" fmla="*/ 135 h 139"/>
                  <a:gd name="T6" fmla="*/ 129 w 167"/>
                  <a:gd name="T7" fmla="*/ 92 h 139"/>
                  <a:gd name="T8" fmla="*/ 81 w 167"/>
                  <a:gd name="T9" fmla="*/ 47 h 139"/>
                  <a:gd name="T10" fmla="*/ 38 w 167"/>
                  <a:gd name="T11" fmla="*/ 90 h 139"/>
                  <a:gd name="T12" fmla="*/ 38 w 167"/>
                  <a:gd name="T13" fmla="*/ 135 h 139"/>
                  <a:gd name="T14" fmla="*/ 38 w 167"/>
                  <a:gd name="T15" fmla="*/ 139 h 139"/>
                  <a:gd name="T16" fmla="*/ 1 w 167"/>
                  <a:gd name="T17" fmla="*/ 139 h 139"/>
                  <a:gd name="T18" fmla="*/ 0 w 167"/>
                  <a:gd name="T19" fmla="*/ 137 h 139"/>
                  <a:gd name="T20" fmla="*/ 1 w 167"/>
                  <a:gd name="T21" fmla="*/ 89 h 139"/>
                  <a:gd name="T22" fmla="*/ 38 w 167"/>
                  <a:gd name="T23" fmla="*/ 23 h 139"/>
                  <a:gd name="T24" fmla="*/ 147 w 167"/>
                  <a:gd name="T25" fmla="*/ 39 h 139"/>
                  <a:gd name="T26" fmla="*/ 166 w 167"/>
                  <a:gd name="T27" fmla="*/ 89 h 139"/>
                  <a:gd name="T28" fmla="*/ 166 w 167"/>
                  <a:gd name="T29" fmla="*/ 138 h 139"/>
                  <a:gd name="T30" fmla="*/ 166 w 167"/>
                  <a:gd name="T31"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7" h="139">
                    <a:moveTo>
                      <a:pt x="166" y="139"/>
                    </a:moveTo>
                    <a:cubicBezTo>
                      <a:pt x="154" y="139"/>
                      <a:pt x="142" y="139"/>
                      <a:pt x="129" y="139"/>
                    </a:cubicBezTo>
                    <a:cubicBezTo>
                      <a:pt x="129" y="138"/>
                      <a:pt x="129" y="137"/>
                      <a:pt x="129" y="135"/>
                    </a:cubicBezTo>
                    <a:cubicBezTo>
                      <a:pt x="129" y="121"/>
                      <a:pt x="129" y="106"/>
                      <a:pt x="129" y="92"/>
                    </a:cubicBezTo>
                    <a:cubicBezTo>
                      <a:pt x="128" y="66"/>
                      <a:pt x="107" y="46"/>
                      <a:pt x="81" y="47"/>
                    </a:cubicBezTo>
                    <a:cubicBezTo>
                      <a:pt x="58" y="48"/>
                      <a:pt x="39" y="67"/>
                      <a:pt x="38" y="90"/>
                    </a:cubicBezTo>
                    <a:cubicBezTo>
                      <a:pt x="38" y="105"/>
                      <a:pt x="38" y="120"/>
                      <a:pt x="38" y="135"/>
                    </a:cubicBezTo>
                    <a:cubicBezTo>
                      <a:pt x="38" y="136"/>
                      <a:pt x="38" y="137"/>
                      <a:pt x="38" y="139"/>
                    </a:cubicBezTo>
                    <a:cubicBezTo>
                      <a:pt x="25" y="139"/>
                      <a:pt x="13" y="139"/>
                      <a:pt x="1" y="139"/>
                    </a:cubicBezTo>
                    <a:cubicBezTo>
                      <a:pt x="1" y="138"/>
                      <a:pt x="0" y="138"/>
                      <a:pt x="0" y="137"/>
                    </a:cubicBezTo>
                    <a:cubicBezTo>
                      <a:pt x="0" y="121"/>
                      <a:pt x="0" y="105"/>
                      <a:pt x="1" y="89"/>
                    </a:cubicBezTo>
                    <a:cubicBezTo>
                      <a:pt x="2" y="61"/>
                      <a:pt x="15" y="38"/>
                      <a:pt x="38" y="23"/>
                    </a:cubicBezTo>
                    <a:cubicBezTo>
                      <a:pt x="74" y="0"/>
                      <a:pt x="119" y="7"/>
                      <a:pt x="147" y="39"/>
                    </a:cubicBezTo>
                    <a:cubicBezTo>
                      <a:pt x="159" y="53"/>
                      <a:pt x="166" y="70"/>
                      <a:pt x="166" y="89"/>
                    </a:cubicBezTo>
                    <a:cubicBezTo>
                      <a:pt x="167" y="105"/>
                      <a:pt x="166" y="121"/>
                      <a:pt x="166" y="138"/>
                    </a:cubicBezTo>
                    <a:cubicBezTo>
                      <a:pt x="166" y="138"/>
                      <a:pt x="166" y="139"/>
                      <a:pt x="166" y="13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uppieren 32"/>
            <p:cNvGrpSpPr/>
            <p:nvPr/>
          </p:nvGrpSpPr>
          <p:grpSpPr bwMode="gray">
            <a:xfrm>
              <a:off x="7371493" y="1496878"/>
              <a:ext cx="435913" cy="3774199"/>
              <a:chOff x="5832100" y="1426449"/>
              <a:chExt cx="508522" cy="4402853"/>
            </a:xfrm>
          </p:grpSpPr>
          <p:grpSp>
            <p:nvGrpSpPr>
              <p:cNvPr id="34" name="Gruppieren 33"/>
              <p:cNvGrpSpPr/>
              <p:nvPr/>
            </p:nvGrpSpPr>
            <p:grpSpPr bwMode="gray">
              <a:xfrm>
                <a:off x="5890253" y="1493481"/>
                <a:ext cx="392214" cy="4268790"/>
                <a:chOff x="5899893" y="1560513"/>
                <a:chExt cx="392214" cy="4268790"/>
              </a:xfrm>
            </p:grpSpPr>
            <p:sp>
              <p:nvSpPr>
                <p:cNvPr id="36" name="Abgerundetes Rechteck 35"/>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7"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tx2"/>
                  </a:fgClr>
                  <a:bgClr>
                    <a:schemeClr val="tx2">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Rectangle 33"/>
                <p:cNvSpPr>
                  <a:spLocks noChangeArrowheads="1"/>
                </p:cNvSpPr>
                <p:nvPr/>
              </p:nvSpPr>
              <p:spPr bwMode="gray">
                <a:xfrm rot="16200000" flipH="1">
                  <a:off x="4171685" y="3501153"/>
                  <a:ext cx="3848622" cy="392206"/>
                </a:xfrm>
                <a:prstGeom prst="rect">
                  <a:avLst/>
                </a:prstGeom>
                <a:pattFill prst="ltDnDiag">
                  <a:fgClr>
                    <a:schemeClr val="tx2"/>
                  </a:fgClr>
                  <a:bgClr>
                    <a:schemeClr val="tx2">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5" name="Abgerundetes Rechteck 34"/>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39" name="Gruppieren 38"/>
            <p:cNvGrpSpPr/>
            <p:nvPr/>
          </p:nvGrpSpPr>
          <p:grpSpPr bwMode="gray">
            <a:xfrm>
              <a:off x="7198101" y="1169171"/>
              <a:ext cx="782688" cy="782684"/>
              <a:chOff x="9370962" y="2032443"/>
              <a:chExt cx="782688" cy="782684"/>
            </a:xfrm>
          </p:grpSpPr>
          <p:sp>
            <p:nvSpPr>
              <p:cNvPr id="40" name="Ellipse 39"/>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41" name="Gruppieren 40"/>
              <p:cNvGrpSpPr/>
              <p:nvPr/>
            </p:nvGrpSpPr>
            <p:grpSpPr bwMode="gray">
              <a:xfrm>
                <a:off x="9425731" y="2087212"/>
                <a:ext cx="673150" cy="673146"/>
                <a:chOff x="4050989" y="2199207"/>
                <a:chExt cx="642971" cy="642969"/>
              </a:xfrm>
            </p:grpSpPr>
            <p:sp>
              <p:nvSpPr>
                <p:cNvPr id="42" name="Ellipse 41"/>
                <p:cNvSpPr/>
                <p:nvPr/>
              </p:nvSpPr>
              <p:spPr bwMode="gray">
                <a:xfrm>
                  <a:off x="4050989" y="2199207"/>
                  <a:ext cx="642971" cy="642969"/>
                </a:xfrm>
                <a:prstGeom prst="ellipse">
                  <a:avLst/>
                </a:pr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43" name="Ellipse 42"/>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100%</a:t>
                  </a:r>
                </a:p>
              </p:txBody>
            </p:sp>
          </p:grpSp>
        </p:grpSp>
        <p:sp>
          <p:nvSpPr>
            <p:cNvPr id="44" name="METRO ICON - hourglass"/>
            <p:cNvSpPr>
              <a:spLocks noChangeAspect="1" noEditPoints="1"/>
            </p:cNvSpPr>
            <p:nvPr/>
          </p:nvSpPr>
          <p:spPr bwMode="gray">
            <a:xfrm>
              <a:off x="7482192" y="5476424"/>
              <a:ext cx="214501" cy="339276"/>
            </a:xfrm>
            <a:custGeom>
              <a:avLst/>
              <a:gdLst>
                <a:gd name="T0" fmla="*/ 0 w 215"/>
                <a:gd name="T1" fmla="*/ 0 h 340"/>
                <a:gd name="T2" fmla="*/ 214 w 215"/>
                <a:gd name="T3" fmla="*/ 0 h 340"/>
                <a:gd name="T4" fmla="*/ 214 w 215"/>
                <a:gd name="T5" fmla="*/ 3 h 340"/>
                <a:gd name="T6" fmla="*/ 214 w 215"/>
                <a:gd name="T7" fmla="*/ 44 h 340"/>
                <a:gd name="T8" fmla="*/ 193 w 215"/>
                <a:gd name="T9" fmla="*/ 103 h 340"/>
                <a:gd name="T10" fmla="*/ 155 w 215"/>
                <a:gd name="T11" fmla="*/ 152 h 340"/>
                <a:gd name="T12" fmla="*/ 154 w 215"/>
                <a:gd name="T13" fmla="*/ 188 h 340"/>
                <a:gd name="T14" fmla="*/ 198 w 215"/>
                <a:gd name="T15" fmla="*/ 244 h 340"/>
                <a:gd name="T16" fmla="*/ 214 w 215"/>
                <a:gd name="T17" fmla="*/ 293 h 340"/>
                <a:gd name="T18" fmla="*/ 214 w 215"/>
                <a:gd name="T19" fmla="*/ 340 h 340"/>
                <a:gd name="T20" fmla="*/ 0 w 215"/>
                <a:gd name="T21" fmla="*/ 340 h 340"/>
                <a:gd name="T22" fmla="*/ 0 w 215"/>
                <a:gd name="T23" fmla="*/ 334 h 340"/>
                <a:gd name="T24" fmla="*/ 0 w 215"/>
                <a:gd name="T25" fmla="*/ 294 h 340"/>
                <a:gd name="T26" fmla="*/ 21 w 215"/>
                <a:gd name="T27" fmla="*/ 238 h 340"/>
                <a:gd name="T28" fmla="*/ 60 w 215"/>
                <a:gd name="T29" fmla="*/ 188 h 340"/>
                <a:gd name="T30" fmla="*/ 60 w 215"/>
                <a:gd name="T31" fmla="*/ 152 h 340"/>
                <a:gd name="T32" fmla="*/ 20 w 215"/>
                <a:gd name="T33" fmla="*/ 101 h 340"/>
                <a:gd name="T34" fmla="*/ 0 w 215"/>
                <a:gd name="T35" fmla="*/ 43 h 340"/>
                <a:gd name="T36" fmla="*/ 0 w 215"/>
                <a:gd name="T37" fmla="*/ 3 h 340"/>
                <a:gd name="T38" fmla="*/ 0 w 215"/>
                <a:gd name="T39" fmla="*/ 0 h 340"/>
                <a:gd name="T40" fmla="*/ 181 w 215"/>
                <a:gd name="T41" fmla="*/ 299 h 340"/>
                <a:gd name="T42" fmla="*/ 167 w 215"/>
                <a:gd name="T43" fmla="*/ 258 h 340"/>
                <a:gd name="T44" fmla="*/ 128 w 215"/>
                <a:gd name="T45" fmla="*/ 207 h 340"/>
                <a:gd name="T46" fmla="*/ 115 w 215"/>
                <a:gd name="T47" fmla="*/ 168 h 340"/>
                <a:gd name="T48" fmla="*/ 128 w 215"/>
                <a:gd name="T49" fmla="*/ 132 h 340"/>
                <a:gd name="T50" fmla="*/ 171 w 215"/>
                <a:gd name="T51" fmla="*/ 78 h 340"/>
                <a:gd name="T52" fmla="*/ 181 w 215"/>
                <a:gd name="T53" fmla="*/ 42 h 340"/>
                <a:gd name="T54" fmla="*/ 33 w 215"/>
                <a:gd name="T55" fmla="*/ 42 h 340"/>
                <a:gd name="T56" fmla="*/ 47 w 215"/>
                <a:gd name="T57" fmla="*/ 82 h 340"/>
                <a:gd name="T58" fmla="*/ 86 w 215"/>
                <a:gd name="T59" fmla="*/ 131 h 340"/>
                <a:gd name="T60" fmla="*/ 87 w 215"/>
                <a:gd name="T61" fmla="*/ 207 h 340"/>
                <a:gd name="T62" fmla="*/ 53 w 215"/>
                <a:gd name="T63" fmla="*/ 250 h 340"/>
                <a:gd name="T64" fmla="*/ 38 w 215"/>
                <a:gd name="T65" fmla="*/ 273 h 340"/>
                <a:gd name="T66" fmla="*/ 34 w 215"/>
                <a:gd name="T67" fmla="*/ 299 h 340"/>
                <a:gd name="T68" fmla="*/ 39 w 215"/>
                <a:gd name="T69" fmla="*/ 299 h 340"/>
                <a:gd name="T70" fmla="*/ 43 w 215"/>
                <a:gd name="T71" fmla="*/ 296 h 340"/>
                <a:gd name="T72" fmla="*/ 52 w 215"/>
                <a:gd name="T73" fmla="*/ 283 h 340"/>
                <a:gd name="T74" fmla="*/ 89 w 215"/>
                <a:gd name="T75" fmla="*/ 249 h 340"/>
                <a:gd name="T76" fmla="*/ 107 w 215"/>
                <a:gd name="T77" fmla="*/ 234 h 340"/>
                <a:gd name="T78" fmla="*/ 153 w 215"/>
                <a:gd name="T79" fmla="*/ 273 h 340"/>
                <a:gd name="T80" fmla="*/ 169 w 215"/>
                <a:gd name="T81" fmla="*/ 293 h 340"/>
                <a:gd name="T82" fmla="*/ 180 w 215"/>
                <a:gd name="T83" fmla="*/ 299 h 340"/>
                <a:gd name="T84" fmla="*/ 181 w 215"/>
                <a:gd name="T85" fmla="*/ 299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5" h="340">
                  <a:moveTo>
                    <a:pt x="0" y="0"/>
                  </a:moveTo>
                  <a:cubicBezTo>
                    <a:pt x="72" y="0"/>
                    <a:pt x="143" y="0"/>
                    <a:pt x="214" y="0"/>
                  </a:cubicBezTo>
                  <a:cubicBezTo>
                    <a:pt x="214" y="1"/>
                    <a:pt x="214" y="2"/>
                    <a:pt x="214" y="3"/>
                  </a:cubicBezTo>
                  <a:cubicBezTo>
                    <a:pt x="214" y="17"/>
                    <a:pt x="214" y="30"/>
                    <a:pt x="214" y="44"/>
                  </a:cubicBezTo>
                  <a:cubicBezTo>
                    <a:pt x="214" y="66"/>
                    <a:pt x="207" y="85"/>
                    <a:pt x="193" y="103"/>
                  </a:cubicBezTo>
                  <a:cubicBezTo>
                    <a:pt x="180" y="119"/>
                    <a:pt x="168" y="135"/>
                    <a:pt x="155" y="152"/>
                  </a:cubicBezTo>
                  <a:cubicBezTo>
                    <a:pt x="145" y="163"/>
                    <a:pt x="145" y="176"/>
                    <a:pt x="154" y="188"/>
                  </a:cubicBezTo>
                  <a:cubicBezTo>
                    <a:pt x="169" y="206"/>
                    <a:pt x="184" y="225"/>
                    <a:pt x="198" y="244"/>
                  </a:cubicBezTo>
                  <a:cubicBezTo>
                    <a:pt x="208" y="258"/>
                    <a:pt x="214" y="275"/>
                    <a:pt x="214" y="293"/>
                  </a:cubicBezTo>
                  <a:cubicBezTo>
                    <a:pt x="215" y="308"/>
                    <a:pt x="214" y="324"/>
                    <a:pt x="214" y="340"/>
                  </a:cubicBezTo>
                  <a:cubicBezTo>
                    <a:pt x="143" y="340"/>
                    <a:pt x="72" y="340"/>
                    <a:pt x="0" y="340"/>
                  </a:cubicBezTo>
                  <a:cubicBezTo>
                    <a:pt x="0" y="338"/>
                    <a:pt x="0" y="336"/>
                    <a:pt x="0" y="334"/>
                  </a:cubicBezTo>
                  <a:cubicBezTo>
                    <a:pt x="0" y="321"/>
                    <a:pt x="0" y="308"/>
                    <a:pt x="0" y="294"/>
                  </a:cubicBezTo>
                  <a:cubicBezTo>
                    <a:pt x="1" y="273"/>
                    <a:pt x="8" y="255"/>
                    <a:pt x="21" y="238"/>
                  </a:cubicBezTo>
                  <a:cubicBezTo>
                    <a:pt x="34" y="221"/>
                    <a:pt x="47" y="204"/>
                    <a:pt x="60" y="188"/>
                  </a:cubicBezTo>
                  <a:cubicBezTo>
                    <a:pt x="69" y="176"/>
                    <a:pt x="69" y="163"/>
                    <a:pt x="60" y="152"/>
                  </a:cubicBezTo>
                  <a:cubicBezTo>
                    <a:pt x="47" y="135"/>
                    <a:pt x="33" y="118"/>
                    <a:pt x="20" y="101"/>
                  </a:cubicBezTo>
                  <a:cubicBezTo>
                    <a:pt x="7" y="84"/>
                    <a:pt x="0" y="65"/>
                    <a:pt x="0" y="43"/>
                  </a:cubicBezTo>
                  <a:cubicBezTo>
                    <a:pt x="0" y="30"/>
                    <a:pt x="0" y="17"/>
                    <a:pt x="0" y="3"/>
                  </a:cubicBezTo>
                  <a:cubicBezTo>
                    <a:pt x="0" y="2"/>
                    <a:pt x="0" y="2"/>
                    <a:pt x="0" y="0"/>
                  </a:cubicBezTo>
                  <a:close/>
                  <a:moveTo>
                    <a:pt x="181" y="299"/>
                  </a:moveTo>
                  <a:cubicBezTo>
                    <a:pt x="183" y="286"/>
                    <a:pt x="178" y="271"/>
                    <a:pt x="167" y="258"/>
                  </a:cubicBezTo>
                  <a:cubicBezTo>
                    <a:pt x="154" y="241"/>
                    <a:pt x="141" y="224"/>
                    <a:pt x="128" y="207"/>
                  </a:cubicBezTo>
                  <a:cubicBezTo>
                    <a:pt x="119" y="196"/>
                    <a:pt x="114" y="183"/>
                    <a:pt x="115" y="168"/>
                  </a:cubicBezTo>
                  <a:cubicBezTo>
                    <a:pt x="115" y="154"/>
                    <a:pt x="120" y="142"/>
                    <a:pt x="128" y="132"/>
                  </a:cubicBezTo>
                  <a:cubicBezTo>
                    <a:pt x="142" y="114"/>
                    <a:pt x="157" y="96"/>
                    <a:pt x="171" y="78"/>
                  </a:cubicBezTo>
                  <a:cubicBezTo>
                    <a:pt x="179" y="67"/>
                    <a:pt x="181" y="55"/>
                    <a:pt x="181" y="42"/>
                  </a:cubicBezTo>
                  <a:cubicBezTo>
                    <a:pt x="132" y="42"/>
                    <a:pt x="83" y="42"/>
                    <a:pt x="33" y="42"/>
                  </a:cubicBezTo>
                  <a:cubicBezTo>
                    <a:pt x="33" y="57"/>
                    <a:pt x="38" y="71"/>
                    <a:pt x="47" y="82"/>
                  </a:cubicBezTo>
                  <a:cubicBezTo>
                    <a:pt x="60" y="99"/>
                    <a:pt x="73" y="115"/>
                    <a:pt x="86" y="131"/>
                  </a:cubicBezTo>
                  <a:cubicBezTo>
                    <a:pt x="105" y="155"/>
                    <a:pt x="105" y="183"/>
                    <a:pt x="87" y="207"/>
                  </a:cubicBezTo>
                  <a:cubicBezTo>
                    <a:pt x="76" y="222"/>
                    <a:pt x="64" y="236"/>
                    <a:pt x="53" y="250"/>
                  </a:cubicBezTo>
                  <a:cubicBezTo>
                    <a:pt x="48" y="257"/>
                    <a:pt x="43" y="265"/>
                    <a:pt x="38" y="273"/>
                  </a:cubicBezTo>
                  <a:cubicBezTo>
                    <a:pt x="34" y="281"/>
                    <a:pt x="33" y="290"/>
                    <a:pt x="34" y="299"/>
                  </a:cubicBezTo>
                  <a:cubicBezTo>
                    <a:pt x="36" y="299"/>
                    <a:pt x="37" y="299"/>
                    <a:pt x="39" y="299"/>
                  </a:cubicBezTo>
                  <a:cubicBezTo>
                    <a:pt x="41" y="299"/>
                    <a:pt x="42" y="298"/>
                    <a:pt x="43" y="296"/>
                  </a:cubicBezTo>
                  <a:cubicBezTo>
                    <a:pt x="46" y="292"/>
                    <a:pt x="49" y="286"/>
                    <a:pt x="52" y="283"/>
                  </a:cubicBezTo>
                  <a:cubicBezTo>
                    <a:pt x="64" y="271"/>
                    <a:pt x="77" y="260"/>
                    <a:pt x="89" y="249"/>
                  </a:cubicBezTo>
                  <a:cubicBezTo>
                    <a:pt x="95" y="244"/>
                    <a:pt x="101" y="239"/>
                    <a:pt x="107" y="234"/>
                  </a:cubicBezTo>
                  <a:cubicBezTo>
                    <a:pt x="123" y="247"/>
                    <a:pt x="138" y="260"/>
                    <a:pt x="153" y="273"/>
                  </a:cubicBezTo>
                  <a:cubicBezTo>
                    <a:pt x="159" y="279"/>
                    <a:pt x="165" y="286"/>
                    <a:pt x="169" y="293"/>
                  </a:cubicBezTo>
                  <a:cubicBezTo>
                    <a:pt x="172" y="298"/>
                    <a:pt x="175" y="300"/>
                    <a:pt x="180" y="299"/>
                  </a:cubicBezTo>
                  <a:cubicBezTo>
                    <a:pt x="180" y="299"/>
                    <a:pt x="180" y="299"/>
                    <a:pt x="181" y="299"/>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45" name="Gruppieren 44"/>
            <p:cNvGrpSpPr/>
            <p:nvPr/>
          </p:nvGrpSpPr>
          <p:grpSpPr bwMode="gray">
            <a:xfrm>
              <a:off x="4383324" y="1496878"/>
              <a:ext cx="435913" cy="3774199"/>
              <a:chOff x="5832100" y="1426449"/>
              <a:chExt cx="508522" cy="4402853"/>
            </a:xfrm>
          </p:grpSpPr>
          <p:grpSp>
            <p:nvGrpSpPr>
              <p:cNvPr id="46" name="Gruppieren 45"/>
              <p:cNvGrpSpPr/>
              <p:nvPr/>
            </p:nvGrpSpPr>
            <p:grpSpPr bwMode="gray">
              <a:xfrm>
                <a:off x="5890253" y="1493481"/>
                <a:ext cx="392214" cy="4268790"/>
                <a:chOff x="5899893" y="1560513"/>
                <a:chExt cx="392214" cy="4268790"/>
              </a:xfrm>
            </p:grpSpPr>
            <p:sp>
              <p:nvSpPr>
                <p:cNvPr id="48" name="Abgerundetes Rechteck 47"/>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49"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3"/>
                  </a:fgClr>
                  <a:bgClr>
                    <a:schemeClr val="accent3">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33"/>
                <p:cNvSpPr>
                  <a:spLocks noChangeArrowheads="1"/>
                </p:cNvSpPr>
                <p:nvPr/>
              </p:nvSpPr>
              <p:spPr bwMode="gray">
                <a:xfrm rot="16200000" flipH="1">
                  <a:off x="5496989" y="4826456"/>
                  <a:ext cx="1198013" cy="392206"/>
                </a:xfrm>
                <a:prstGeom prst="rect">
                  <a:avLst/>
                </a:prstGeom>
                <a:pattFill prst="ltDnDiag">
                  <a:fgClr>
                    <a:schemeClr val="accent3"/>
                  </a:fgClr>
                  <a:bgClr>
                    <a:schemeClr val="accent3">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7" name="Abgerundetes Rechteck 46"/>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51" name="Gruppieren 50"/>
            <p:cNvGrpSpPr/>
            <p:nvPr/>
          </p:nvGrpSpPr>
          <p:grpSpPr bwMode="gray">
            <a:xfrm>
              <a:off x="4209940" y="3726756"/>
              <a:ext cx="782688" cy="782684"/>
              <a:chOff x="9370962" y="2032443"/>
              <a:chExt cx="782688" cy="782684"/>
            </a:xfrm>
          </p:grpSpPr>
          <p:sp>
            <p:nvSpPr>
              <p:cNvPr id="52" name="Ellipse 51"/>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53" name="Gruppieren 52"/>
              <p:cNvGrpSpPr/>
              <p:nvPr/>
            </p:nvGrpSpPr>
            <p:grpSpPr bwMode="gray">
              <a:xfrm>
                <a:off x="9425731" y="2087212"/>
                <a:ext cx="673150" cy="673146"/>
                <a:chOff x="4050989" y="2199207"/>
                <a:chExt cx="642971" cy="642969"/>
              </a:xfrm>
            </p:grpSpPr>
            <p:sp>
              <p:nvSpPr>
                <p:cNvPr id="54" name="Ellipse 53"/>
                <p:cNvSpPr/>
                <p:nvPr/>
              </p:nvSpPr>
              <p:spPr bwMode="gray">
                <a:xfrm>
                  <a:off x="4050989" y="2199207"/>
                  <a:ext cx="642971" cy="642969"/>
                </a:xfrm>
                <a:prstGeom prst="ellips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55" name="Ellipse 54"/>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30%</a:t>
                  </a:r>
                </a:p>
              </p:txBody>
            </p:sp>
          </p:grpSp>
        </p:grpSp>
        <p:sp>
          <p:nvSpPr>
            <p:cNvPr id="56" name="METRO ICON - key"/>
            <p:cNvSpPr>
              <a:spLocks noChangeAspect="1" noEditPoints="1"/>
            </p:cNvSpPr>
            <p:nvPr/>
          </p:nvSpPr>
          <p:spPr bwMode="gray">
            <a:xfrm>
              <a:off x="4454614" y="5522377"/>
              <a:ext cx="293323" cy="293323"/>
            </a:xfrm>
            <a:custGeom>
              <a:avLst/>
              <a:gdLst>
                <a:gd name="T0" fmla="*/ 192 w 280"/>
                <a:gd name="T1" fmla="*/ 0 h 280"/>
                <a:gd name="T2" fmla="*/ 105 w 280"/>
                <a:gd name="T3" fmla="*/ 87 h 280"/>
                <a:gd name="T4" fmla="*/ 106 w 280"/>
                <a:gd name="T5" fmla="*/ 103 h 280"/>
                <a:gd name="T6" fmla="*/ 0 w 280"/>
                <a:gd name="T7" fmla="*/ 210 h 280"/>
                <a:gd name="T8" fmla="*/ 0 w 280"/>
                <a:gd name="T9" fmla="*/ 262 h 280"/>
                <a:gd name="T10" fmla="*/ 17 w 280"/>
                <a:gd name="T11" fmla="*/ 280 h 280"/>
                <a:gd name="T12" fmla="*/ 35 w 280"/>
                <a:gd name="T13" fmla="*/ 280 h 280"/>
                <a:gd name="T14" fmla="*/ 35 w 280"/>
                <a:gd name="T15" fmla="*/ 262 h 280"/>
                <a:gd name="T16" fmla="*/ 70 w 280"/>
                <a:gd name="T17" fmla="*/ 262 h 280"/>
                <a:gd name="T18" fmla="*/ 70 w 280"/>
                <a:gd name="T19" fmla="*/ 227 h 280"/>
                <a:gd name="T20" fmla="*/ 105 w 280"/>
                <a:gd name="T21" fmla="*/ 227 h 280"/>
                <a:gd name="T22" fmla="*/ 105 w 280"/>
                <a:gd name="T23" fmla="*/ 192 h 280"/>
                <a:gd name="T24" fmla="*/ 140 w 280"/>
                <a:gd name="T25" fmla="*/ 192 h 280"/>
                <a:gd name="T26" fmla="*/ 162 w 280"/>
                <a:gd name="T27" fmla="*/ 170 h 280"/>
                <a:gd name="T28" fmla="*/ 192 w 280"/>
                <a:gd name="T29" fmla="*/ 175 h 280"/>
                <a:gd name="T30" fmla="*/ 280 w 280"/>
                <a:gd name="T31" fmla="*/ 87 h 280"/>
                <a:gd name="T32" fmla="*/ 192 w 280"/>
                <a:gd name="T33" fmla="*/ 0 h 280"/>
                <a:gd name="T34" fmla="*/ 218 w 280"/>
                <a:gd name="T35" fmla="*/ 87 h 280"/>
                <a:gd name="T36" fmla="*/ 192 w 280"/>
                <a:gd name="T37" fmla="*/ 61 h 280"/>
                <a:gd name="T38" fmla="*/ 218 w 280"/>
                <a:gd name="T39" fmla="*/ 35 h 280"/>
                <a:gd name="T40" fmla="*/ 245 w 280"/>
                <a:gd name="T41" fmla="*/ 61 h 280"/>
                <a:gd name="T42" fmla="*/ 218 w 280"/>
                <a:gd name="T43" fmla="*/ 87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80">
                  <a:moveTo>
                    <a:pt x="192" y="0"/>
                  </a:moveTo>
                  <a:cubicBezTo>
                    <a:pt x="144" y="0"/>
                    <a:pt x="105" y="39"/>
                    <a:pt x="105" y="87"/>
                  </a:cubicBezTo>
                  <a:cubicBezTo>
                    <a:pt x="105" y="93"/>
                    <a:pt x="105" y="98"/>
                    <a:pt x="106" y="103"/>
                  </a:cubicBezTo>
                  <a:cubicBezTo>
                    <a:pt x="0" y="210"/>
                    <a:pt x="0" y="210"/>
                    <a:pt x="0" y="210"/>
                  </a:cubicBezTo>
                  <a:cubicBezTo>
                    <a:pt x="0" y="262"/>
                    <a:pt x="0" y="262"/>
                    <a:pt x="0" y="262"/>
                  </a:cubicBezTo>
                  <a:cubicBezTo>
                    <a:pt x="0" y="272"/>
                    <a:pt x="8" y="280"/>
                    <a:pt x="17" y="280"/>
                  </a:cubicBezTo>
                  <a:cubicBezTo>
                    <a:pt x="35" y="280"/>
                    <a:pt x="35" y="280"/>
                    <a:pt x="35" y="280"/>
                  </a:cubicBezTo>
                  <a:cubicBezTo>
                    <a:pt x="35" y="262"/>
                    <a:pt x="35" y="262"/>
                    <a:pt x="35" y="262"/>
                  </a:cubicBezTo>
                  <a:cubicBezTo>
                    <a:pt x="70" y="262"/>
                    <a:pt x="70" y="262"/>
                    <a:pt x="70" y="262"/>
                  </a:cubicBezTo>
                  <a:cubicBezTo>
                    <a:pt x="70" y="227"/>
                    <a:pt x="70" y="227"/>
                    <a:pt x="70" y="227"/>
                  </a:cubicBezTo>
                  <a:cubicBezTo>
                    <a:pt x="105" y="227"/>
                    <a:pt x="105" y="227"/>
                    <a:pt x="105" y="227"/>
                  </a:cubicBezTo>
                  <a:cubicBezTo>
                    <a:pt x="105" y="192"/>
                    <a:pt x="105" y="192"/>
                    <a:pt x="105" y="192"/>
                  </a:cubicBezTo>
                  <a:cubicBezTo>
                    <a:pt x="140" y="192"/>
                    <a:pt x="140" y="192"/>
                    <a:pt x="140" y="192"/>
                  </a:cubicBezTo>
                  <a:cubicBezTo>
                    <a:pt x="162" y="170"/>
                    <a:pt x="162" y="170"/>
                    <a:pt x="162" y="170"/>
                  </a:cubicBezTo>
                  <a:cubicBezTo>
                    <a:pt x="172" y="173"/>
                    <a:pt x="182" y="175"/>
                    <a:pt x="192" y="175"/>
                  </a:cubicBezTo>
                  <a:cubicBezTo>
                    <a:pt x="241" y="175"/>
                    <a:pt x="280" y="136"/>
                    <a:pt x="280" y="87"/>
                  </a:cubicBezTo>
                  <a:cubicBezTo>
                    <a:pt x="280" y="39"/>
                    <a:pt x="241" y="0"/>
                    <a:pt x="192" y="0"/>
                  </a:cubicBezTo>
                  <a:close/>
                  <a:moveTo>
                    <a:pt x="218" y="87"/>
                  </a:moveTo>
                  <a:cubicBezTo>
                    <a:pt x="204" y="87"/>
                    <a:pt x="192" y="76"/>
                    <a:pt x="192" y="61"/>
                  </a:cubicBezTo>
                  <a:cubicBezTo>
                    <a:pt x="192" y="47"/>
                    <a:pt x="204" y="35"/>
                    <a:pt x="218" y="35"/>
                  </a:cubicBezTo>
                  <a:cubicBezTo>
                    <a:pt x="233" y="35"/>
                    <a:pt x="245" y="47"/>
                    <a:pt x="245" y="61"/>
                  </a:cubicBezTo>
                  <a:cubicBezTo>
                    <a:pt x="245" y="76"/>
                    <a:pt x="233" y="87"/>
                    <a:pt x="218" y="87"/>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42566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hteck 29"/>
          <p:cNvSpPr/>
          <p:nvPr/>
        </p:nvSpPr>
        <p:spPr bwMode="gray">
          <a:xfrm>
            <a:off x="0" y="0"/>
            <a:ext cx="9143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pSp>
        <p:nvGrpSpPr>
          <p:cNvPr id="3" name="Gruppieren 2"/>
          <p:cNvGrpSpPr/>
          <p:nvPr/>
        </p:nvGrpSpPr>
        <p:grpSpPr>
          <a:xfrm>
            <a:off x="396000" y="5093993"/>
            <a:ext cx="8344139" cy="711495"/>
            <a:chOff x="396000" y="5093993"/>
            <a:chExt cx="8344139" cy="711495"/>
          </a:xfrm>
        </p:grpSpPr>
        <p:sp>
          <p:nvSpPr>
            <p:cNvPr id="4"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1600" dirty="0">
                  <a:solidFill>
                    <a:schemeClr val="bg1"/>
                  </a:solidFill>
                  <a:latin typeface="Bebas Neue" panose="020B0506020202020201" pitchFamily="34" charset="0"/>
                </a:rPr>
                <a:t>If you don’t want to use the style and size of the fonts as used in this placeholder it is possible to replace it by selecting different options.</a:t>
              </a:r>
            </a:p>
          </p:txBody>
        </p:sp>
        <p:sp>
          <p:nvSpPr>
            <p:cNvPr id="5"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400" dirty="0">
                  <a:solidFill>
                    <a:schemeClr val="bg1"/>
                  </a:solidFill>
                </a:rPr>
                <a:t>If you don’t want to use the style and size of the fonts as used in this placeholder it is possible to replace it by selecting different options. </a:t>
              </a:r>
            </a:p>
          </p:txBody>
        </p:sp>
        <p:cxnSp>
          <p:nvCxnSpPr>
            <p:cNvPr id="6" name="Gerade Verbindung 5"/>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
        <p:nvSpPr>
          <p:cNvPr id="8" name="Abgerundetes Rechteck 7"/>
          <p:cNvSpPr/>
          <p:nvPr/>
        </p:nvSpPr>
        <p:spPr bwMode="gray">
          <a:xfrm flipH="1">
            <a:off x="396875" y="2688002"/>
            <a:ext cx="8343264" cy="103557"/>
          </a:xfrm>
          <a:prstGeom prst="roundRect">
            <a:avLst>
              <a:gd name="adj" fmla="val 50000"/>
            </a:avLst>
          </a:prstGeom>
          <a:solidFill>
            <a:schemeClr val="accent1">
              <a:lumMod val="50000"/>
              <a:alpha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9" name="Gruppieren 8"/>
          <p:cNvGrpSpPr/>
          <p:nvPr/>
        </p:nvGrpSpPr>
        <p:grpSpPr bwMode="gray">
          <a:xfrm>
            <a:off x="1430485" y="2508958"/>
            <a:ext cx="2836929" cy="461645"/>
            <a:chOff x="3216274" y="3776751"/>
            <a:chExt cx="7435849" cy="461645"/>
          </a:xfrm>
        </p:grpSpPr>
        <p:sp>
          <p:nvSpPr>
            <p:cNvPr id="27" name="Abgerundetes Rechteck 26"/>
            <p:cNvSpPr/>
            <p:nvPr/>
          </p:nvSpPr>
          <p:spPr bwMode="gray">
            <a:xfrm flipH="1">
              <a:off x="3216274" y="3955795"/>
              <a:ext cx="7435849" cy="103557"/>
            </a:xfrm>
            <a:prstGeom prst="roundRect">
              <a:avLst>
                <a:gd name="adj" fmla="val 50000"/>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28" name="Gerade Verbindung 27"/>
            <p:cNvCxnSpPr/>
            <p:nvPr/>
          </p:nvCxnSpPr>
          <p:spPr bwMode="gray">
            <a:xfrm>
              <a:off x="3251199" y="3776751"/>
              <a:ext cx="0" cy="461645"/>
            </a:xfrm>
            <a:prstGeom prst="line">
              <a:avLst/>
            </a:prstGeom>
            <a:ln w="76200">
              <a:solidFill>
                <a:schemeClr val="bg1">
                  <a:lumMod val="9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9" name="Gerade Verbindung 28"/>
            <p:cNvCxnSpPr/>
            <p:nvPr/>
          </p:nvCxnSpPr>
          <p:spPr bwMode="gray">
            <a:xfrm>
              <a:off x="10621643" y="3776751"/>
              <a:ext cx="0" cy="461645"/>
            </a:xfrm>
            <a:prstGeom prst="line">
              <a:avLst/>
            </a:prstGeom>
            <a:ln w="76200">
              <a:solidFill>
                <a:schemeClr val="bg1">
                  <a:lumMod val="95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10" name="Gruppieren 9"/>
          <p:cNvGrpSpPr/>
          <p:nvPr/>
        </p:nvGrpSpPr>
        <p:grpSpPr bwMode="gray">
          <a:xfrm>
            <a:off x="3890224" y="1970352"/>
            <a:ext cx="754380" cy="457552"/>
            <a:chOff x="2621280" y="3702252"/>
            <a:chExt cx="754380" cy="457552"/>
          </a:xfrm>
        </p:grpSpPr>
        <p:sp>
          <p:nvSpPr>
            <p:cNvPr id="25" name="Gleichschenkliges Dreieck 24"/>
            <p:cNvSpPr/>
            <p:nvPr/>
          </p:nvSpPr>
          <p:spPr bwMode="gray">
            <a:xfrm rot="10800000">
              <a:off x="2798921" y="3947873"/>
              <a:ext cx="399098" cy="21193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6" name="Rechteck 25"/>
            <p:cNvSpPr/>
            <p:nvPr/>
          </p:nvSpPr>
          <p:spPr bwMode="gray">
            <a:xfrm>
              <a:off x="2621280" y="3702252"/>
              <a:ext cx="754380" cy="3515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dirty="0" smtClean="0">
                  <a:latin typeface="Bebas Neue" panose="020B0506020202020201" pitchFamily="34" charset="0"/>
                </a:rPr>
                <a:t>480€</a:t>
              </a:r>
            </a:p>
          </p:txBody>
        </p:sp>
      </p:grpSp>
      <p:grpSp>
        <p:nvGrpSpPr>
          <p:cNvPr id="11" name="Gruppieren 10"/>
          <p:cNvGrpSpPr/>
          <p:nvPr/>
        </p:nvGrpSpPr>
        <p:grpSpPr bwMode="gray">
          <a:xfrm>
            <a:off x="1071939" y="1970352"/>
            <a:ext cx="754380" cy="457552"/>
            <a:chOff x="2621280" y="3702252"/>
            <a:chExt cx="754380" cy="457552"/>
          </a:xfrm>
        </p:grpSpPr>
        <p:sp>
          <p:nvSpPr>
            <p:cNvPr id="23" name="Gleichschenkliges Dreieck 22"/>
            <p:cNvSpPr/>
            <p:nvPr/>
          </p:nvSpPr>
          <p:spPr bwMode="gray">
            <a:xfrm rot="10800000">
              <a:off x="2798921" y="3947873"/>
              <a:ext cx="399098" cy="21193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4" name="Rechteck 23"/>
            <p:cNvSpPr/>
            <p:nvPr/>
          </p:nvSpPr>
          <p:spPr bwMode="gray">
            <a:xfrm>
              <a:off x="2621280" y="3702252"/>
              <a:ext cx="754380" cy="3515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dirty="0" smtClean="0">
                  <a:latin typeface="Bebas Neue" panose="020B0506020202020201" pitchFamily="34" charset="0"/>
                </a:rPr>
                <a:t>200€</a:t>
              </a:r>
            </a:p>
          </p:txBody>
        </p:sp>
      </p:grpSp>
      <p:sp>
        <p:nvSpPr>
          <p:cNvPr id="12" name="Abgerundetes Rechteck 11"/>
          <p:cNvSpPr/>
          <p:nvPr/>
        </p:nvSpPr>
        <p:spPr bwMode="gray">
          <a:xfrm flipH="1">
            <a:off x="396874" y="3917679"/>
            <a:ext cx="8351125" cy="103557"/>
          </a:xfrm>
          <a:prstGeom prst="roundRect">
            <a:avLst>
              <a:gd name="adj" fmla="val 50000"/>
            </a:avLst>
          </a:prstGeom>
          <a:solidFill>
            <a:schemeClr val="accent1">
              <a:lumMod val="50000"/>
              <a:alpha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13" name="Gruppieren 12"/>
          <p:cNvGrpSpPr/>
          <p:nvPr/>
        </p:nvGrpSpPr>
        <p:grpSpPr bwMode="gray">
          <a:xfrm>
            <a:off x="1843998" y="3738635"/>
            <a:ext cx="4848373" cy="461645"/>
            <a:chOff x="3216274" y="3776751"/>
            <a:chExt cx="7435849" cy="461645"/>
          </a:xfrm>
        </p:grpSpPr>
        <p:sp>
          <p:nvSpPr>
            <p:cNvPr id="20" name="Abgerundetes Rechteck 19"/>
            <p:cNvSpPr/>
            <p:nvPr/>
          </p:nvSpPr>
          <p:spPr bwMode="gray">
            <a:xfrm flipH="1">
              <a:off x="3216274" y="3955795"/>
              <a:ext cx="7435849" cy="103557"/>
            </a:xfrm>
            <a:prstGeom prst="roundRect">
              <a:avLst>
                <a:gd name="adj" fmla="val 50000"/>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21" name="Gerade Verbindung 20"/>
            <p:cNvCxnSpPr/>
            <p:nvPr/>
          </p:nvCxnSpPr>
          <p:spPr bwMode="gray">
            <a:xfrm>
              <a:off x="3251199" y="3776751"/>
              <a:ext cx="0" cy="461645"/>
            </a:xfrm>
            <a:prstGeom prst="line">
              <a:avLst/>
            </a:prstGeom>
            <a:ln w="76200">
              <a:solidFill>
                <a:schemeClr val="bg1">
                  <a:lumMod val="9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2" name="Gerade Verbindung 21"/>
            <p:cNvCxnSpPr/>
            <p:nvPr/>
          </p:nvCxnSpPr>
          <p:spPr bwMode="gray">
            <a:xfrm>
              <a:off x="10621643" y="3776751"/>
              <a:ext cx="0" cy="461645"/>
            </a:xfrm>
            <a:prstGeom prst="line">
              <a:avLst/>
            </a:prstGeom>
            <a:ln w="76200">
              <a:solidFill>
                <a:schemeClr val="bg1">
                  <a:lumMod val="95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14" name="Gruppieren 13"/>
          <p:cNvGrpSpPr/>
          <p:nvPr/>
        </p:nvGrpSpPr>
        <p:grpSpPr bwMode="gray">
          <a:xfrm>
            <a:off x="6295307" y="3200029"/>
            <a:ext cx="754380" cy="457552"/>
            <a:chOff x="2621280" y="3702252"/>
            <a:chExt cx="754380" cy="457552"/>
          </a:xfrm>
        </p:grpSpPr>
        <p:sp>
          <p:nvSpPr>
            <p:cNvPr id="18" name="Gleichschenkliges Dreieck 17"/>
            <p:cNvSpPr/>
            <p:nvPr/>
          </p:nvSpPr>
          <p:spPr bwMode="gray">
            <a:xfrm rot="10800000">
              <a:off x="2798921" y="3947873"/>
              <a:ext cx="399098" cy="21193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9" name="Rechteck 18"/>
            <p:cNvSpPr/>
            <p:nvPr/>
          </p:nvSpPr>
          <p:spPr bwMode="gray">
            <a:xfrm>
              <a:off x="2621280" y="3702252"/>
              <a:ext cx="754380" cy="3515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dirty="0" smtClean="0">
                  <a:latin typeface="Bebas Neue" panose="020B0506020202020201" pitchFamily="34" charset="0"/>
                </a:rPr>
                <a:t>950€</a:t>
              </a:r>
            </a:p>
          </p:txBody>
        </p:sp>
      </p:grpSp>
      <p:grpSp>
        <p:nvGrpSpPr>
          <p:cNvPr id="15" name="Gruppieren 14"/>
          <p:cNvGrpSpPr/>
          <p:nvPr/>
        </p:nvGrpSpPr>
        <p:grpSpPr bwMode="gray">
          <a:xfrm>
            <a:off x="1489580" y="3200029"/>
            <a:ext cx="754380" cy="457552"/>
            <a:chOff x="2621280" y="3702252"/>
            <a:chExt cx="754380" cy="457552"/>
          </a:xfrm>
        </p:grpSpPr>
        <p:sp>
          <p:nvSpPr>
            <p:cNvPr id="16" name="Gleichschenkliges Dreieck 15"/>
            <p:cNvSpPr/>
            <p:nvPr/>
          </p:nvSpPr>
          <p:spPr bwMode="gray">
            <a:xfrm rot="10800000">
              <a:off x="2798921" y="3947873"/>
              <a:ext cx="399098" cy="21193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7" name="Rechteck 16"/>
            <p:cNvSpPr/>
            <p:nvPr/>
          </p:nvSpPr>
          <p:spPr bwMode="gray">
            <a:xfrm>
              <a:off x="2621280" y="3702252"/>
              <a:ext cx="754380" cy="3515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dirty="0" smtClean="0">
                  <a:latin typeface="Bebas Neue" panose="020B0506020202020201" pitchFamily="34" charset="0"/>
                </a:rPr>
                <a:t>250€</a:t>
              </a:r>
            </a:p>
          </p:txBody>
        </p:sp>
      </p:grpSp>
    </p:spTree>
    <p:extLst>
      <p:ext uri="{BB962C8B-B14F-4D97-AF65-F5344CB8AC3E}">
        <p14:creationId xmlns:p14="http://schemas.microsoft.com/office/powerpoint/2010/main" val="1071152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hteck 24"/>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graphicFrame>
        <p:nvGraphicFramePr>
          <p:cNvPr id="29" name="Diagramm 28"/>
          <p:cNvGraphicFramePr/>
          <p:nvPr>
            <p:extLst>
              <p:ext uri="{D42A27DB-BD31-4B8C-83A1-F6EECF244321}">
                <p14:modId xmlns:p14="http://schemas.microsoft.com/office/powerpoint/2010/main" val="1560770304"/>
              </p:ext>
            </p:extLst>
          </p:nvPr>
        </p:nvGraphicFramePr>
        <p:xfrm>
          <a:off x="390526" y="1520826"/>
          <a:ext cx="8575674" cy="3119186"/>
        </p:xfrm>
        <a:graphic>
          <a:graphicData uri="http://schemas.openxmlformats.org/drawingml/2006/chart">
            <c:chart xmlns:c="http://schemas.openxmlformats.org/drawingml/2006/chart" xmlns:r="http://schemas.openxmlformats.org/officeDocument/2006/relationships" r:id="rId2"/>
          </a:graphicData>
        </a:graphic>
      </p:graphicFrame>
      <p:grpSp>
        <p:nvGrpSpPr>
          <p:cNvPr id="30" name="Gruppieren 29"/>
          <p:cNvGrpSpPr/>
          <p:nvPr/>
        </p:nvGrpSpPr>
        <p:grpSpPr bwMode="gray">
          <a:xfrm>
            <a:off x="1521090" y="2545673"/>
            <a:ext cx="525251" cy="1167676"/>
            <a:chOff x="1920961" y="2026920"/>
            <a:chExt cx="711028" cy="1580674"/>
          </a:xfrm>
        </p:grpSpPr>
        <p:sp>
          <p:nvSpPr>
            <p:cNvPr id="31" name="Ellipse 30"/>
            <p:cNvSpPr/>
            <p:nvPr/>
          </p:nvSpPr>
          <p:spPr bwMode="gray">
            <a:xfrm>
              <a:off x="1983581" y="3021806"/>
              <a:ext cx="585788" cy="585788"/>
            </a:xfrm>
            <a:prstGeom prst="ellips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32" name="Gerade Verbindung 31"/>
            <p:cNvCxnSpPr/>
            <p:nvPr/>
          </p:nvCxnSpPr>
          <p:spPr bwMode="gray">
            <a:xfrm>
              <a:off x="2276475" y="2598738"/>
              <a:ext cx="0" cy="412750"/>
            </a:xfrm>
            <a:prstGeom prst="lin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33" name="Rechteck 32"/>
            <p:cNvSpPr/>
            <p:nvPr/>
          </p:nvSpPr>
          <p:spPr bwMode="gray">
            <a:xfrm>
              <a:off x="1920961" y="2026920"/>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rgbClr val="FFFFFF"/>
                  </a:solidFill>
                  <a:latin typeface="Bebas Neue" panose="020B0506020202020201" pitchFamily="34" charset="0"/>
                  <a:ea typeface="Arial"/>
                  <a:cs typeface="Arial"/>
                </a:rPr>
                <a:t>0,2</a:t>
              </a:r>
              <a:endParaRPr lang="en-US" sz="2400" dirty="0">
                <a:solidFill>
                  <a:srgbClr val="FFFFFF"/>
                </a:solidFill>
                <a:latin typeface="Bebas Neue" panose="020B0506020202020201" pitchFamily="34" charset="0"/>
                <a:ea typeface="Arial"/>
                <a:cs typeface="Arial"/>
              </a:endParaRPr>
            </a:p>
          </p:txBody>
        </p:sp>
      </p:grpSp>
      <p:grpSp>
        <p:nvGrpSpPr>
          <p:cNvPr id="34" name="Gruppieren 33"/>
          <p:cNvGrpSpPr/>
          <p:nvPr/>
        </p:nvGrpSpPr>
        <p:grpSpPr bwMode="gray">
          <a:xfrm>
            <a:off x="2788086" y="2303599"/>
            <a:ext cx="525251" cy="1154425"/>
            <a:chOff x="3597362" y="1828165"/>
            <a:chExt cx="711028" cy="1562736"/>
          </a:xfrm>
        </p:grpSpPr>
        <p:sp>
          <p:nvSpPr>
            <p:cNvPr id="35" name="Ellipse 34"/>
            <p:cNvSpPr/>
            <p:nvPr/>
          </p:nvSpPr>
          <p:spPr bwMode="gray">
            <a:xfrm>
              <a:off x="3659982" y="2805113"/>
              <a:ext cx="585788" cy="585788"/>
            </a:xfrm>
            <a:prstGeom prst="ellips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36" name="Gerade Verbindung 35"/>
            <p:cNvCxnSpPr/>
            <p:nvPr/>
          </p:nvCxnSpPr>
          <p:spPr bwMode="gray">
            <a:xfrm>
              <a:off x="3952876" y="2392363"/>
              <a:ext cx="0" cy="412750"/>
            </a:xfrm>
            <a:prstGeom prst="lin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37" name="Rechteck 36"/>
            <p:cNvSpPr/>
            <p:nvPr/>
          </p:nvSpPr>
          <p:spPr bwMode="gray">
            <a:xfrm>
              <a:off x="3597362" y="1828165"/>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rgbClr val="FFFFFF"/>
                  </a:solidFill>
                  <a:latin typeface="Bebas Neue" panose="020B0506020202020201" pitchFamily="34" charset="0"/>
                  <a:ea typeface="Arial"/>
                  <a:cs typeface="Arial"/>
                </a:rPr>
                <a:t>0,3</a:t>
              </a:r>
              <a:endParaRPr lang="en-US" sz="2400" dirty="0">
                <a:solidFill>
                  <a:srgbClr val="FFFFFF"/>
                </a:solidFill>
                <a:latin typeface="Bebas Neue" panose="020B0506020202020201" pitchFamily="34" charset="0"/>
                <a:ea typeface="Arial"/>
                <a:cs typeface="Arial"/>
              </a:endParaRPr>
            </a:p>
          </p:txBody>
        </p:sp>
      </p:grpSp>
      <p:grpSp>
        <p:nvGrpSpPr>
          <p:cNvPr id="38" name="Gruppieren 37"/>
          <p:cNvGrpSpPr/>
          <p:nvPr/>
        </p:nvGrpSpPr>
        <p:grpSpPr bwMode="gray">
          <a:xfrm>
            <a:off x="6565196" y="2772740"/>
            <a:ext cx="525251" cy="1153370"/>
            <a:chOff x="8645612" y="2274094"/>
            <a:chExt cx="711028" cy="1561307"/>
          </a:xfrm>
        </p:grpSpPr>
        <p:sp>
          <p:nvSpPr>
            <p:cNvPr id="39" name="Ellipse 38"/>
            <p:cNvSpPr/>
            <p:nvPr/>
          </p:nvSpPr>
          <p:spPr bwMode="gray">
            <a:xfrm>
              <a:off x="8708232" y="3249613"/>
              <a:ext cx="585788" cy="585788"/>
            </a:xfrm>
            <a:prstGeom prst="ellips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40" name="Gerade Verbindung 39"/>
            <p:cNvCxnSpPr/>
            <p:nvPr/>
          </p:nvCxnSpPr>
          <p:spPr bwMode="gray">
            <a:xfrm>
              <a:off x="9001126" y="2845912"/>
              <a:ext cx="0" cy="412750"/>
            </a:xfrm>
            <a:prstGeom prst="lin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41" name="Rechteck 40"/>
            <p:cNvSpPr/>
            <p:nvPr/>
          </p:nvSpPr>
          <p:spPr bwMode="gray">
            <a:xfrm>
              <a:off x="8645612" y="2274094"/>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rgbClr val="FFFFFF"/>
                  </a:solidFill>
                  <a:latin typeface="Bebas Neue" panose="020B0506020202020201" pitchFamily="34" charset="0"/>
                  <a:ea typeface="Arial"/>
                  <a:cs typeface="Arial"/>
                </a:rPr>
                <a:t>0,1</a:t>
              </a:r>
              <a:endParaRPr lang="en-US" sz="2400" dirty="0">
                <a:solidFill>
                  <a:srgbClr val="FFFFFF"/>
                </a:solidFill>
                <a:latin typeface="Bebas Neue" panose="020B0506020202020201" pitchFamily="34" charset="0"/>
                <a:ea typeface="Arial"/>
                <a:cs typeface="Arial"/>
              </a:endParaRPr>
            </a:p>
          </p:txBody>
        </p:sp>
      </p:grpSp>
      <p:grpSp>
        <p:nvGrpSpPr>
          <p:cNvPr id="42" name="Gruppieren 41"/>
          <p:cNvGrpSpPr/>
          <p:nvPr/>
        </p:nvGrpSpPr>
        <p:grpSpPr bwMode="gray">
          <a:xfrm>
            <a:off x="7819740" y="2772741"/>
            <a:ext cx="525251" cy="1153370"/>
            <a:chOff x="10326629" y="2274094"/>
            <a:chExt cx="711028" cy="1561307"/>
          </a:xfrm>
        </p:grpSpPr>
        <p:sp>
          <p:nvSpPr>
            <p:cNvPr id="43" name="Ellipse 42"/>
            <p:cNvSpPr/>
            <p:nvPr/>
          </p:nvSpPr>
          <p:spPr bwMode="gray">
            <a:xfrm>
              <a:off x="10389249" y="3249613"/>
              <a:ext cx="585788" cy="585788"/>
            </a:xfrm>
            <a:prstGeom prst="ellips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44" name="Gerade Verbindung 43"/>
            <p:cNvCxnSpPr/>
            <p:nvPr/>
          </p:nvCxnSpPr>
          <p:spPr bwMode="gray">
            <a:xfrm>
              <a:off x="10676429" y="2845912"/>
              <a:ext cx="0" cy="412750"/>
            </a:xfrm>
            <a:prstGeom prst="lin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45" name="Rechteck 44"/>
            <p:cNvSpPr/>
            <p:nvPr/>
          </p:nvSpPr>
          <p:spPr bwMode="gray">
            <a:xfrm>
              <a:off x="10326629" y="2274094"/>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rgbClr val="FFFFFF"/>
                  </a:solidFill>
                  <a:latin typeface="Bebas Neue" panose="020B0506020202020201" pitchFamily="34" charset="0"/>
                  <a:ea typeface="Arial"/>
                  <a:cs typeface="Arial"/>
                </a:rPr>
                <a:t>0,1</a:t>
              </a:r>
              <a:endParaRPr lang="en-US" sz="2400" dirty="0">
                <a:solidFill>
                  <a:srgbClr val="FFFFFF"/>
                </a:solidFill>
                <a:latin typeface="Bebas Neue" panose="020B0506020202020201" pitchFamily="34" charset="0"/>
                <a:ea typeface="Arial"/>
                <a:cs typeface="Arial"/>
              </a:endParaRPr>
            </a:p>
          </p:txBody>
        </p:sp>
      </p:grpSp>
      <p:grpSp>
        <p:nvGrpSpPr>
          <p:cNvPr id="72" name="Gruppieren 71"/>
          <p:cNvGrpSpPr/>
          <p:nvPr/>
        </p:nvGrpSpPr>
        <p:grpSpPr>
          <a:xfrm>
            <a:off x="396000" y="5093993"/>
            <a:ext cx="8344139" cy="711495"/>
            <a:chOff x="396000" y="5093993"/>
            <a:chExt cx="8344139" cy="711495"/>
          </a:xfrm>
        </p:grpSpPr>
        <p:sp>
          <p:nvSpPr>
            <p:cNvPr id="73" name="Inhaltsplatzhalter 19"/>
            <p:cNvSpPr txBox="1">
              <a:spLocks/>
            </p:cNvSpPr>
            <p:nvPr/>
          </p:nvSpPr>
          <p:spPr bwMode="gray">
            <a:xfrm>
              <a:off x="396000"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600" dirty="0">
                  <a:solidFill>
                    <a:schemeClr val="tx2">
                      <a:lumMod val="60000"/>
                      <a:lumOff val="40000"/>
                    </a:schemeClr>
                  </a:solidFill>
                  <a:latin typeface="Bebas Neue" panose="020B0506020202020201" pitchFamily="34" charset="0"/>
                </a:rPr>
                <a:t>PLACEHOLDER</a:t>
              </a:r>
              <a:r>
                <a:rPr lang="en-US" sz="1200" dirty="0">
                  <a:solidFill>
                    <a:schemeClr val="bg1"/>
                  </a:solidFill>
                </a:rPr>
                <a:t/>
              </a:r>
              <a:br>
                <a:rPr lang="en-US" sz="1200" dirty="0">
                  <a:solidFill>
                    <a:schemeClr val="bg1"/>
                  </a:solidFill>
                </a:rPr>
              </a:br>
              <a:r>
                <a:rPr lang="en-US" sz="1400" dirty="0">
                  <a:solidFill>
                    <a:schemeClr val="bg1"/>
                  </a:solidFill>
                </a:rPr>
                <a:t>If you don’t want to use the style and size of the fonts as used in this placeholder it is possible to replace it by selecting different options.</a:t>
              </a:r>
            </a:p>
          </p:txBody>
        </p:sp>
        <p:sp>
          <p:nvSpPr>
            <p:cNvPr id="74" name="Inhaltsplatzhalter 19"/>
            <p:cNvSpPr txBox="1">
              <a:spLocks/>
            </p:cNvSpPr>
            <p:nvPr/>
          </p:nvSpPr>
          <p:spPr bwMode="gray">
            <a:xfrm>
              <a:off x="4644604" y="5151245"/>
              <a:ext cx="4095535" cy="654243"/>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600" dirty="0">
                  <a:solidFill>
                    <a:schemeClr val="tx2"/>
                  </a:solidFill>
                  <a:latin typeface="Bebas Neue" panose="020B0506020202020201" pitchFamily="34" charset="0"/>
                </a:rPr>
                <a:t>PLACEHOLDER</a:t>
              </a:r>
              <a:r>
                <a:rPr lang="en-US" sz="1200" dirty="0">
                  <a:solidFill>
                    <a:schemeClr val="bg1"/>
                  </a:solidFill>
                </a:rPr>
                <a:t/>
              </a:r>
              <a:br>
                <a:rPr lang="en-US" sz="1200" dirty="0">
                  <a:solidFill>
                    <a:schemeClr val="bg1"/>
                  </a:solidFill>
                </a:rPr>
              </a:br>
              <a:r>
                <a:rPr lang="en-US" sz="1400" dirty="0">
                  <a:solidFill>
                    <a:schemeClr val="bg1"/>
                  </a:solidFill>
                </a:rPr>
                <a:t>If you don’t want to use the style and size of the fonts as used in this placeholder it is possible to replace it by selecting different options.</a:t>
              </a:r>
            </a:p>
          </p:txBody>
        </p:sp>
        <p:cxnSp>
          <p:nvCxnSpPr>
            <p:cNvPr id="75" name="Gerade Verbindung 74"/>
            <p:cNvCxnSpPr/>
            <p:nvPr/>
          </p:nvCxnSpPr>
          <p:spPr bwMode="gray">
            <a:xfrm>
              <a:off x="4569552" y="5093993"/>
              <a:ext cx="0" cy="711495"/>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cxnSp>
        <p:nvCxnSpPr>
          <p:cNvPr id="76" name="Gerade Verbindung 75"/>
          <p:cNvCxnSpPr/>
          <p:nvPr/>
        </p:nvCxnSpPr>
        <p:spPr bwMode="gray">
          <a:xfrm>
            <a:off x="398199" y="4630049"/>
            <a:ext cx="8349801"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6"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27" name="Rechteck 2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8" name="Gruppieren 27"/>
            <p:cNvGrpSpPr/>
            <p:nvPr/>
          </p:nvGrpSpPr>
          <p:grpSpPr bwMode="gray">
            <a:xfrm>
              <a:off x="9144000" y="569121"/>
              <a:ext cx="297657" cy="962022"/>
              <a:chOff x="9144000" y="569121"/>
              <a:chExt cx="297657" cy="962022"/>
            </a:xfrm>
          </p:grpSpPr>
          <p:cxnSp>
            <p:nvCxnSpPr>
              <p:cNvPr id="46" name="Gerade Verbindung 45"/>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7" name="Gerade Verbindung 46"/>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8" name="Gerade Verbindung 47"/>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995588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hteck 34"/>
          <p:cNvSpPr/>
          <p:nvPr/>
        </p:nvSpPr>
        <p:spPr bwMode="gray">
          <a:xfrm>
            <a:off x="0" y="0"/>
            <a:ext cx="9143999"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Inhaltsplatzhalter 19"/>
          <p:cNvSpPr txBox="1">
            <a:spLocks/>
          </p:cNvSpPr>
          <p:nvPr/>
        </p:nvSpPr>
        <p:spPr bwMode="gray">
          <a:xfrm>
            <a:off x="540000" y="4920132"/>
            <a:ext cx="8208000" cy="885356"/>
          </a:xfrm>
          <a:prstGeom prst="rect">
            <a:avLst/>
          </a:prstGeom>
        </p:spPr>
        <p:txBody>
          <a:bodyPr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bg1"/>
                </a:solidFill>
                <a:latin typeface="Bebas Neue" panose="020B0506020202020201" pitchFamily="34" charset="0"/>
              </a:rPr>
              <a:t>Placeholder</a:t>
            </a:r>
            <a:br>
              <a:rPr lang="en-US" sz="1600" dirty="0" smtClean="0">
                <a:solidFill>
                  <a:schemeClr val="bg1"/>
                </a:solidFill>
                <a:latin typeface="Bebas Neue" panose="020B0506020202020201" pitchFamily="34" charset="0"/>
              </a:rPr>
            </a:br>
            <a:r>
              <a:rPr lang="en-US" sz="1200" dirty="0" smtClean="0">
                <a:solidFill>
                  <a:schemeClr val="bg1"/>
                </a:solidFill>
              </a:rPr>
              <a:t>If you don’t want to use the style and size of the fonts as used in this placeholder </a:t>
            </a:r>
            <a:br>
              <a:rPr lang="en-US" sz="1200" dirty="0" smtClean="0">
                <a:solidFill>
                  <a:schemeClr val="bg1"/>
                </a:solidFill>
              </a:rPr>
            </a:br>
            <a:r>
              <a:rPr lang="en-US" sz="1200" dirty="0" smtClean="0">
                <a:solidFill>
                  <a:schemeClr val="bg1"/>
                </a:solidFill>
              </a:rPr>
              <a:t>it is possible to replace it by selecting different options.</a:t>
            </a:r>
            <a:endParaRPr lang="en-US" sz="1400" dirty="0">
              <a:solidFill>
                <a:schemeClr val="bg1"/>
              </a:solidFill>
            </a:endParaRPr>
          </a:p>
        </p:txBody>
      </p:sp>
      <p:grpSp>
        <p:nvGrpSpPr>
          <p:cNvPr id="5" name="Gruppieren 4"/>
          <p:cNvGrpSpPr/>
          <p:nvPr/>
        </p:nvGrpSpPr>
        <p:grpSpPr bwMode="gray">
          <a:xfrm>
            <a:off x="396000" y="2544319"/>
            <a:ext cx="8344775" cy="482540"/>
            <a:chOff x="590547" y="2267108"/>
            <a:chExt cx="11026777" cy="482540"/>
          </a:xfrm>
        </p:grpSpPr>
        <p:grpSp>
          <p:nvGrpSpPr>
            <p:cNvPr id="26" name="Gruppieren 25"/>
            <p:cNvGrpSpPr/>
            <p:nvPr/>
          </p:nvGrpSpPr>
          <p:grpSpPr bwMode="gray">
            <a:xfrm>
              <a:off x="590547" y="2267108"/>
              <a:ext cx="11026777" cy="482540"/>
              <a:chOff x="590547" y="4211380"/>
              <a:chExt cx="11026777" cy="482540"/>
            </a:xfrm>
          </p:grpSpPr>
          <p:grpSp>
            <p:nvGrpSpPr>
              <p:cNvPr id="28" name="Gruppieren 27"/>
              <p:cNvGrpSpPr/>
              <p:nvPr/>
            </p:nvGrpSpPr>
            <p:grpSpPr bwMode="gray">
              <a:xfrm>
                <a:off x="590547" y="4211380"/>
                <a:ext cx="11026777" cy="482540"/>
                <a:chOff x="590547" y="4211380"/>
                <a:chExt cx="11026777" cy="482540"/>
              </a:xfrm>
            </p:grpSpPr>
            <p:sp>
              <p:nvSpPr>
                <p:cNvPr id="30" name="Abgerundetes Rechteck 29"/>
                <p:cNvSpPr/>
                <p:nvPr/>
              </p:nvSpPr>
              <p:spPr bwMode="gray">
                <a:xfrm flipH="1">
                  <a:off x="590547" y="4211380"/>
                  <a:ext cx="11026777" cy="482540"/>
                </a:xfrm>
                <a:prstGeom prst="roundRect">
                  <a:avLst>
                    <a:gd name="adj" fmla="val 50000"/>
                  </a:avLst>
                </a:pr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1" name="Abgerundetes Rechteck 30"/>
                <p:cNvSpPr/>
                <p:nvPr/>
              </p:nvSpPr>
              <p:spPr bwMode="gray">
                <a:xfrm flipH="1">
                  <a:off x="783951" y="4370480"/>
                  <a:ext cx="10684148" cy="164340"/>
                </a:xfrm>
                <a:prstGeom prst="roundRect">
                  <a:avLst>
                    <a:gd name="adj" fmla="val 50000"/>
                  </a:avLst>
                </a:prstGeom>
                <a:pattFill prst="ltDnDiag">
                  <a:fgClr>
                    <a:schemeClr val="tx2">
                      <a:lumMod val="60000"/>
                      <a:lumOff val="40000"/>
                    </a:schemeClr>
                  </a:fgClr>
                  <a:bgClr>
                    <a:schemeClr val="tx2">
                      <a:lumMod val="40000"/>
                      <a:lumOff val="60000"/>
                    </a:schemeClr>
                  </a:bgClr>
                </a:patt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29" name="Freeform 32"/>
              <p:cNvSpPr>
                <a:spLocks/>
              </p:cNvSpPr>
              <p:nvPr/>
            </p:nvSpPr>
            <p:spPr bwMode="gray">
              <a:xfrm flipH="1">
                <a:off x="783951" y="4370490"/>
                <a:ext cx="139269" cy="164339"/>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27" name="Rectangle 33"/>
            <p:cNvSpPr>
              <a:spLocks noChangeArrowheads="1"/>
            </p:cNvSpPr>
            <p:nvPr/>
          </p:nvSpPr>
          <p:spPr bwMode="gray">
            <a:xfrm flipH="1">
              <a:off x="870994" y="2426216"/>
              <a:ext cx="7225256" cy="164340"/>
            </a:xfrm>
            <a:prstGeom prst="rect">
              <a:avLst/>
            </a:pr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33" name="Gruppieren 32"/>
          <p:cNvGrpSpPr/>
          <p:nvPr/>
        </p:nvGrpSpPr>
        <p:grpSpPr>
          <a:xfrm>
            <a:off x="5700368" y="1817643"/>
            <a:ext cx="787014" cy="967946"/>
            <a:chOff x="7526668" y="1817643"/>
            <a:chExt cx="787014" cy="967946"/>
          </a:xfrm>
        </p:grpSpPr>
        <p:cxnSp>
          <p:nvCxnSpPr>
            <p:cNvPr id="6" name="Gerade Verbindung 5"/>
            <p:cNvCxnSpPr/>
            <p:nvPr/>
          </p:nvCxnSpPr>
          <p:spPr bwMode="gray">
            <a:xfrm>
              <a:off x="7901703" y="2372066"/>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7" name="Rechteck 6"/>
            <p:cNvSpPr/>
            <p:nvPr/>
          </p:nvSpPr>
          <p:spPr bwMode="gray">
            <a:xfrm>
              <a:off x="7526668" y="1817643"/>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2800" dirty="0" smtClean="0">
                  <a:solidFill>
                    <a:schemeClr val="bg1"/>
                  </a:solidFill>
                  <a:latin typeface="Bebas Neue" panose="020B0506020202020201" pitchFamily="34" charset="0"/>
                </a:rPr>
                <a:t>71%</a:t>
              </a:r>
              <a:endParaRPr lang="en-US" sz="2000" dirty="0">
                <a:solidFill>
                  <a:schemeClr val="bg1"/>
                </a:solidFill>
              </a:endParaRPr>
            </a:p>
          </p:txBody>
        </p:sp>
      </p:grpSp>
      <p:grpSp>
        <p:nvGrpSpPr>
          <p:cNvPr id="8" name="Gruppieren 7"/>
          <p:cNvGrpSpPr/>
          <p:nvPr/>
        </p:nvGrpSpPr>
        <p:grpSpPr bwMode="gray">
          <a:xfrm>
            <a:off x="396000" y="3254184"/>
            <a:ext cx="8344775" cy="482540"/>
            <a:chOff x="590547" y="2976973"/>
            <a:chExt cx="11026777" cy="482540"/>
          </a:xfrm>
        </p:grpSpPr>
        <p:grpSp>
          <p:nvGrpSpPr>
            <p:cNvPr id="20" name="Gruppieren 19"/>
            <p:cNvGrpSpPr/>
            <p:nvPr/>
          </p:nvGrpSpPr>
          <p:grpSpPr bwMode="gray">
            <a:xfrm>
              <a:off x="590547" y="2976973"/>
              <a:ext cx="11026777" cy="482540"/>
              <a:chOff x="590547" y="4211380"/>
              <a:chExt cx="11026777" cy="482540"/>
            </a:xfrm>
          </p:grpSpPr>
          <p:grpSp>
            <p:nvGrpSpPr>
              <p:cNvPr id="22" name="Gruppieren 21"/>
              <p:cNvGrpSpPr/>
              <p:nvPr/>
            </p:nvGrpSpPr>
            <p:grpSpPr bwMode="gray">
              <a:xfrm>
                <a:off x="590547" y="4211380"/>
                <a:ext cx="11026777" cy="482540"/>
                <a:chOff x="590547" y="4211380"/>
                <a:chExt cx="11026777" cy="482540"/>
              </a:xfrm>
            </p:grpSpPr>
            <p:sp>
              <p:nvSpPr>
                <p:cNvPr id="24" name="Abgerundetes Rechteck 23"/>
                <p:cNvSpPr/>
                <p:nvPr/>
              </p:nvSpPr>
              <p:spPr bwMode="gray">
                <a:xfrm flipH="1">
                  <a:off x="590547" y="4211380"/>
                  <a:ext cx="11026777" cy="482540"/>
                </a:xfrm>
                <a:prstGeom prst="roundRect">
                  <a:avLst>
                    <a:gd name="adj" fmla="val 50000"/>
                  </a:avLst>
                </a:pr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5" name="Abgerundetes Rechteck 24"/>
                <p:cNvSpPr/>
                <p:nvPr/>
              </p:nvSpPr>
              <p:spPr bwMode="gray">
                <a:xfrm flipH="1">
                  <a:off x="783951" y="4370480"/>
                  <a:ext cx="10684148" cy="164340"/>
                </a:xfrm>
                <a:prstGeom prst="roundRect">
                  <a:avLst>
                    <a:gd name="adj" fmla="val 50000"/>
                  </a:avLst>
                </a:prstGeom>
                <a:pattFill prst="ltDnDiag">
                  <a:fgClr>
                    <a:schemeClr val="tx2">
                      <a:lumMod val="60000"/>
                      <a:lumOff val="40000"/>
                    </a:schemeClr>
                  </a:fgClr>
                  <a:bgClr>
                    <a:schemeClr val="tx2">
                      <a:lumMod val="40000"/>
                      <a:lumOff val="60000"/>
                    </a:schemeClr>
                  </a:bgClr>
                </a:patt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23" name="Freeform 32"/>
              <p:cNvSpPr>
                <a:spLocks/>
              </p:cNvSpPr>
              <p:nvPr/>
            </p:nvSpPr>
            <p:spPr bwMode="gray">
              <a:xfrm flipH="1">
                <a:off x="783951" y="4370490"/>
                <a:ext cx="139269" cy="164339"/>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21" name="Rectangle 33"/>
            <p:cNvSpPr>
              <a:spLocks noChangeArrowheads="1"/>
            </p:cNvSpPr>
            <p:nvPr/>
          </p:nvSpPr>
          <p:spPr bwMode="gray">
            <a:xfrm flipH="1">
              <a:off x="870994" y="3136081"/>
              <a:ext cx="9063292" cy="164340"/>
            </a:xfrm>
            <a:prstGeom prst="rect">
              <a:avLst/>
            </a:pr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32" name="Gruppieren 31"/>
          <p:cNvGrpSpPr/>
          <p:nvPr/>
        </p:nvGrpSpPr>
        <p:grpSpPr>
          <a:xfrm>
            <a:off x="7091345" y="1817642"/>
            <a:ext cx="787014" cy="1677812"/>
            <a:chOff x="9364704" y="1817642"/>
            <a:chExt cx="787014" cy="1677812"/>
          </a:xfrm>
        </p:grpSpPr>
        <p:cxnSp>
          <p:nvCxnSpPr>
            <p:cNvPr id="9" name="Gerade Verbindung 8"/>
            <p:cNvCxnSpPr/>
            <p:nvPr/>
          </p:nvCxnSpPr>
          <p:spPr bwMode="gray">
            <a:xfrm>
              <a:off x="9739739" y="2372065"/>
              <a:ext cx="0" cy="1123389"/>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 name="Rechteck 9"/>
            <p:cNvSpPr/>
            <p:nvPr/>
          </p:nvSpPr>
          <p:spPr bwMode="gray">
            <a:xfrm>
              <a:off x="9364704" y="1817642"/>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2800" dirty="0" smtClean="0">
                  <a:solidFill>
                    <a:schemeClr val="bg1"/>
                  </a:solidFill>
                  <a:latin typeface="Bebas Neue" panose="020B0506020202020201" pitchFamily="34" charset="0"/>
                </a:rPr>
                <a:t>84%</a:t>
              </a:r>
              <a:endParaRPr lang="en-US" sz="2000" dirty="0">
                <a:solidFill>
                  <a:schemeClr val="bg1"/>
                </a:solidFill>
              </a:endParaRPr>
            </a:p>
          </p:txBody>
        </p:sp>
      </p:grpSp>
      <p:grpSp>
        <p:nvGrpSpPr>
          <p:cNvPr id="12" name="Gruppieren 11"/>
          <p:cNvGrpSpPr/>
          <p:nvPr/>
        </p:nvGrpSpPr>
        <p:grpSpPr bwMode="gray">
          <a:xfrm>
            <a:off x="396000" y="3924744"/>
            <a:ext cx="8344775" cy="482540"/>
            <a:chOff x="590547" y="2976973"/>
            <a:chExt cx="11026777" cy="482540"/>
          </a:xfrm>
        </p:grpSpPr>
        <p:grpSp>
          <p:nvGrpSpPr>
            <p:cNvPr id="14" name="Gruppieren 13"/>
            <p:cNvGrpSpPr/>
            <p:nvPr/>
          </p:nvGrpSpPr>
          <p:grpSpPr bwMode="gray">
            <a:xfrm>
              <a:off x="590547" y="2976973"/>
              <a:ext cx="11026777" cy="482540"/>
              <a:chOff x="590547" y="4211380"/>
              <a:chExt cx="11026777" cy="482540"/>
            </a:xfrm>
          </p:grpSpPr>
          <p:grpSp>
            <p:nvGrpSpPr>
              <p:cNvPr id="16" name="Gruppieren 15"/>
              <p:cNvGrpSpPr/>
              <p:nvPr/>
            </p:nvGrpSpPr>
            <p:grpSpPr bwMode="gray">
              <a:xfrm>
                <a:off x="590547" y="4211380"/>
                <a:ext cx="11026777" cy="482540"/>
                <a:chOff x="590547" y="4211380"/>
                <a:chExt cx="11026777" cy="482540"/>
              </a:xfrm>
            </p:grpSpPr>
            <p:sp>
              <p:nvSpPr>
                <p:cNvPr id="18" name="Abgerundetes Rechteck 17"/>
                <p:cNvSpPr/>
                <p:nvPr/>
              </p:nvSpPr>
              <p:spPr bwMode="gray">
                <a:xfrm flipH="1">
                  <a:off x="590547" y="4211380"/>
                  <a:ext cx="11026777" cy="482540"/>
                </a:xfrm>
                <a:prstGeom prst="roundRect">
                  <a:avLst>
                    <a:gd name="adj" fmla="val 50000"/>
                  </a:avLst>
                </a:pr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9" name="Abgerundetes Rechteck 18"/>
                <p:cNvSpPr/>
                <p:nvPr/>
              </p:nvSpPr>
              <p:spPr bwMode="gray">
                <a:xfrm flipH="1">
                  <a:off x="783951" y="4370480"/>
                  <a:ext cx="10684148" cy="164340"/>
                </a:xfrm>
                <a:prstGeom prst="roundRect">
                  <a:avLst>
                    <a:gd name="adj" fmla="val 50000"/>
                  </a:avLst>
                </a:prstGeom>
                <a:pattFill prst="ltDnDiag">
                  <a:fgClr>
                    <a:schemeClr val="tx2">
                      <a:lumMod val="60000"/>
                      <a:lumOff val="40000"/>
                    </a:schemeClr>
                  </a:fgClr>
                  <a:bgClr>
                    <a:schemeClr val="tx2">
                      <a:lumMod val="40000"/>
                      <a:lumOff val="60000"/>
                    </a:schemeClr>
                  </a:bgClr>
                </a:patt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17" name="Freeform 32"/>
              <p:cNvSpPr>
                <a:spLocks/>
              </p:cNvSpPr>
              <p:nvPr/>
            </p:nvSpPr>
            <p:spPr bwMode="gray">
              <a:xfrm flipH="1">
                <a:off x="783951" y="4370490"/>
                <a:ext cx="139269" cy="164339"/>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15" name="Rectangle 33"/>
            <p:cNvSpPr>
              <a:spLocks noChangeArrowheads="1"/>
            </p:cNvSpPr>
            <p:nvPr/>
          </p:nvSpPr>
          <p:spPr bwMode="gray">
            <a:xfrm flipH="1">
              <a:off x="870994" y="3136081"/>
              <a:ext cx="1222312" cy="164340"/>
            </a:xfrm>
            <a:prstGeom prst="rect">
              <a:avLst/>
            </a:pr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34" name="Gruppieren 33"/>
          <p:cNvGrpSpPr/>
          <p:nvPr/>
        </p:nvGrpSpPr>
        <p:grpSpPr>
          <a:xfrm>
            <a:off x="1157498" y="1817642"/>
            <a:ext cx="787014" cy="2348381"/>
            <a:chOff x="1523724" y="1817642"/>
            <a:chExt cx="787014" cy="2348381"/>
          </a:xfrm>
        </p:grpSpPr>
        <p:sp>
          <p:nvSpPr>
            <p:cNvPr id="11" name="Rechteck 10"/>
            <p:cNvSpPr/>
            <p:nvPr/>
          </p:nvSpPr>
          <p:spPr bwMode="gray">
            <a:xfrm>
              <a:off x="1523724" y="1817642"/>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2800" dirty="0" smtClean="0">
                  <a:solidFill>
                    <a:schemeClr val="bg1"/>
                  </a:solidFill>
                  <a:latin typeface="Bebas Neue" panose="020B0506020202020201" pitchFamily="34" charset="0"/>
                </a:rPr>
                <a:t>33%</a:t>
              </a:r>
              <a:endParaRPr lang="en-US" sz="2000" dirty="0">
                <a:solidFill>
                  <a:schemeClr val="bg1"/>
                </a:solidFill>
              </a:endParaRPr>
            </a:p>
          </p:txBody>
        </p:sp>
        <p:cxnSp>
          <p:nvCxnSpPr>
            <p:cNvPr id="13" name="Gerade Verbindung 12"/>
            <p:cNvCxnSpPr/>
            <p:nvPr/>
          </p:nvCxnSpPr>
          <p:spPr bwMode="gray">
            <a:xfrm>
              <a:off x="1898759" y="2372065"/>
              <a:ext cx="0" cy="1793958"/>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95491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
          <p:cNvSpPr/>
          <p:nvPr/>
        </p:nvSpPr>
        <p:spPr bwMode="gray">
          <a:xfrm>
            <a:off x="405052" y="1033644"/>
            <a:ext cx="3645475" cy="3600000"/>
          </a:xfrm>
          <a:prstGeom prst="rect">
            <a:avLst/>
          </a:prstGeom>
        </p:spPr>
        <p:txBody>
          <a:bodyPr wrap="square" lIns="0" tIns="0" rIns="0" bIns="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90000"/>
              </a:lnSpc>
              <a:spcBef>
                <a:spcPts val="1000"/>
              </a:spcBef>
            </a:pPr>
            <a:r>
              <a:rPr lang="en-US" sz="2000" dirty="0" smtClean="0">
                <a:solidFill>
                  <a:prstClr val="black"/>
                </a:solidFill>
              </a:rPr>
              <a:t>Thank you for purchasing </a:t>
            </a:r>
            <a:br>
              <a:rPr lang="en-US" sz="2000" dirty="0" smtClean="0">
                <a:solidFill>
                  <a:prstClr val="black"/>
                </a:solidFill>
              </a:rPr>
            </a:br>
            <a:r>
              <a:rPr lang="en-US" sz="2000" dirty="0" smtClean="0">
                <a:solidFill>
                  <a:prstClr val="black"/>
                </a:solidFill>
              </a:rPr>
              <a:t>our templates.</a:t>
            </a:r>
          </a:p>
          <a:p>
            <a:pPr defTabSz="914127">
              <a:lnSpc>
                <a:spcPct val="90000"/>
              </a:lnSpc>
              <a:spcBef>
                <a:spcPts val="1000"/>
              </a:spcBef>
            </a:pPr>
            <a:r>
              <a:rPr lang="en-US" sz="1500" dirty="0" smtClean="0">
                <a:solidFill>
                  <a:prstClr val="black"/>
                </a:solidFill>
              </a:rPr>
              <a:t>This PowerPoint template includes special design fonts that are embedded in this document. If you also wish to use these fonts for other presentations, you will need to install them on your computer.</a:t>
            </a:r>
          </a:p>
          <a:p>
            <a:pPr defTabSz="914127">
              <a:lnSpc>
                <a:spcPct val="90000"/>
              </a:lnSpc>
              <a:spcBef>
                <a:spcPts val="1000"/>
              </a:spcBef>
            </a:pPr>
            <a:r>
              <a:rPr lang="en-US" sz="1500" dirty="0" smtClean="0">
                <a:solidFill>
                  <a:prstClr val="black"/>
                </a:solidFill>
              </a:rPr>
              <a:t>Download these fonts free of charge from the link below by copying it into the address field of your web browser. </a:t>
            </a:r>
            <a:endParaRPr lang="en-US" sz="1500" dirty="0">
              <a:solidFill>
                <a:prstClr val="black"/>
              </a:solidFill>
            </a:endParaRPr>
          </a:p>
        </p:txBody>
      </p:sp>
      <p:sp>
        <p:nvSpPr>
          <p:cNvPr id="8" name="Textfeld 1"/>
          <p:cNvSpPr txBox="1"/>
          <p:nvPr/>
        </p:nvSpPr>
        <p:spPr bwMode="gray">
          <a:xfrm>
            <a:off x="405052" y="4730400"/>
            <a:ext cx="3645475" cy="108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80000"/>
              </a:lnSpc>
              <a:spcBef>
                <a:spcPts val="1000"/>
              </a:spcBef>
            </a:pPr>
            <a:r>
              <a:rPr lang="de-DE" sz="2800" dirty="0" smtClean="0">
                <a:solidFill>
                  <a:srgbClr val="3498DB">
                    <a:lumMod val="50000"/>
                  </a:srgbClr>
                </a:solidFill>
                <a:latin typeface="Bebas Neue" panose="020B0506020202020201" pitchFamily="34" charset="0"/>
              </a:rPr>
              <a:t>Bebas neue</a:t>
            </a:r>
          </a:p>
          <a:p>
            <a:pPr defTabSz="914127">
              <a:lnSpc>
                <a:spcPct val="90000"/>
              </a:lnSpc>
              <a:spcBef>
                <a:spcPts val="1000"/>
              </a:spcBef>
            </a:pPr>
            <a:r>
              <a:rPr lang="de-DE" sz="1600" dirty="0" smtClean="0">
                <a:solidFill>
                  <a:prstClr val="black">
                    <a:lumMod val="75000"/>
                    <a:lumOff val="25000"/>
                  </a:prstClr>
                </a:solidFill>
              </a:rPr>
              <a:t>http://www.dafont.com/bebas-neue.font</a:t>
            </a:r>
            <a:endParaRPr lang="de-DE" sz="1600" dirty="0">
              <a:solidFill>
                <a:prstClr val="black">
                  <a:lumMod val="75000"/>
                  <a:lumOff val="25000"/>
                </a:prstClr>
              </a:solidFill>
            </a:endParaRPr>
          </a:p>
        </p:txBody>
      </p:sp>
      <p:sp>
        <p:nvSpPr>
          <p:cNvPr id="10" name="Content Placeholder 2"/>
          <p:cNvSpPr/>
          <p:nvPr/>
        </p:nvSpPr>
        <p:spPr bwMode="gray">
          <a:xfrm>
            <a:off x="5092863" y="1033644"/>
            <a:ext cx="3645475" cy="3600000"/>
          </a:xfrm>
          <a:prstGeom prst="rect">
            <a:avLst/>
          </a:prstGeom>
        </p:spPr>
        <p:txBody>
          <a:bodyPr wrap="square" lIns="0" tIns="0" rIns="0" bIns="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90000"/>
              </a:lnSpc>
              <a:spcBef>
                <a:spcPts val="1000"/>
              </a:spcBef>
            </a:pPr>
            <a:r>
              <a:rPr lang="de-DE" sz="2000" dirty="0" smtClean="0">
                <a:solidFill>
                  <a:prstClr val="black"/>
                </a:solidFill>
              </a:rPr>
              <a:t>Vielen Dank dass Sie sich für unsere</a:t>
            </a:r>
            <a:br>
              <a:rPr lang="de-DE" sz="2000" dirty="0" smtClean="0">
                <a:solidFill>
                  <a:prstClr val="black"/>
                </a:solidFill>
              </a:rPr>
            </a:br>
            <a:r>
              <a:rPr lang="de-DE" sz="2000" dirty="0" smtClean="0">
                <a:solidFill>
                  <a:prstClr val="black"/>
                </a:solidFill>
              </a:rPr>
              <a:t>Vorlagen entschieden haben.</a:t>
            </a:r>
          </a:p>
          <a:p>
            <a:pPr defTabSz="914127">
              <a:lnSpc>
                <a:spcPct val="90000"/>
              </a:lnSpc>
              <a:spcBef>
                <a:spcPts val="1000"/>
              </a:spcBef>
            </a:pPr>
            <a:r>
              <a:rPr lang="de-DE" sz="1500" dirty="0" smtClean="0">
                <a:solidFill>
                  <a:prstClr val="black"/>
                </a:solidFill>
              </a:rPr>
              <a:t>Diese PowerPoint Vorlage beinhaltet besondere Design-Schriftarten, die zur Verwendung in diese Vorlage eingebettet sind. Sollten Sie den Wunsch haben, diese Schriftarten (Fonts) auch in anderen Präsentationen zu verwenden, müssen Sie diese Schriftarten auf Ihrem Computer installieren.</a:t>
            </a:r>
          </a:p>
          <a:p>
            <a:pPr defTabSz="914127">
              <a:lnSpc>
                <a:spcPct val="90000"/>
              </a:lnSpc>
              <a:spcBef>
                <a:spcPts val="1000"/>
              </a:spcBef>
            </a:pPr>
            <a:r>
              <a:rPr lang="de-DE" sz="1500" dirty="0" smtClean="0">
                <a:solidFill>
                  <a:prstClr val="black"/>
                </a:solidFill>
              </a:rPr>
              <a:t>Die Schriftarten können kostenfrei über die unten genannte Internetseite heruntergeladen werden. Kopieren Sie dazu einfach den Link in das Adressfenster Ihres Web-Browsers.</a:t>
            </a:r>
            <a:endParaRPr lang="de-DE" sz="1500" dirty="0">
              <a:solidFill>
                <a:prstClr val="black"/>
              </a:solidFill>
            </a:endParaRPr>
          </a:p>
        </p:txBody>
      </p:sp>
      <p:sp>
        <p:nvSpPr>
          <p:cNvPr id="9" name="Textfeld 2"/>
          <p:cNvSpPr txBox="1"/>
          <p:nvPr/>
        </p:nvSpPr>
        <p:spPr bwMode="gray">
          <a:xfrm>
            <a:off x="5092863" y="4730400"/>
            <a:ext cx="3645475" cy="108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80000"/>
              </a:lnSpc>
              <a:spcBef>
                <a:spcPts val="1000"/>
              </a:spcBef>
            </a:pPr>
            <a:r>
              <a:rPr lang="de-DE" sz="2800" dirty="0" smtClean="0">
                <a:solidFill>
                  <a:srgbClr val="3498DB">
                    <a:lumMod val="50000"/>
                  </a:srgbClr>
                </a:solidFill>
                <a:latin typeface="Bebas Neue" panose="020B0506020202020201" pitchFamily="34" charset="0"/>
              </a:rPr>
              <a:t>Bebas neue</a:t>
            </a:r>
          </a:p>
          <a:p>
            <a:pPr defTabSz="914127">
              <a:lnSpc>
                <a:spcPct val="80000"/>
              </a:lnSpc>
              <a:spcBef>
                <a:spcPts val="1000"/>
              </a:spcBef>
            </a:pPr>
            <a:r>
              <a:rPr lang="de-DE" sz="1600" dirty="0" smtClean="0">
                <a:solidFill>
                  <a:prstClr val="black">
                    <a:lumMod val="75000"/>
                    <a:lumOff val="25000"/>
                  </a:prstClr>
                </a:solidFill>
              </a:rPr>
              <a:t>http://www.dafont.com/de/bebas-neue.font</a:t>
            </a:r>
            <a:endParaRPr lang="de-DE" sz="1600" dirty="0">
              <a:solidFill>
                <a:prstClr val="black">
                  <a:lumMod val="75000"/>
                  <a:lumOff val="25000"/>
                </a:prstClr>
              </a:solidFill>
            </a:endParaRPr>
          </a:p>
        </p:txBody>
      </p:sp>
      <p:grpSp>
        <p:nvGrpSpPr>
          <p:cNvPr id="18" name="Gruppieren 1"/>
          <p:cNvGrpSpPr/>
          <p:nvPr/>
        </p:nvGrpSpPr>
        <p:grpSpPr bwMode="gray">
          <a:xfrm>
            <a:off x="405052" y="-63499"/>
            <a:ext cx="454588" cy="830549"/>
            <a:chOff x="429379" y="-62937"/>
            <a:chExt cx="454588" cy="830549"/>
          </a:xfrm>
          <a:effectLst>
            <a:outerShdw blurRad="25400" dist="12700" dir="2700000" algn="tl" rotWithShape="0">
              <a:prstClr val="black">
                <a:alpha val="40000"/>
              </a:prstClr>
            </a:outerShdw>
          </a:effectLst>
        </p:grpSpPr>
        <p:sp>
          <p:nvSpPr>
            <p:cNvPr id="19" name="Rechteck 1"/>
            <p:cNvSpPr/>
            <p:nvPr/>
          </p:nvSpPr>
          <p:spPr bwMode="gray">
            <a:xfrm>
              <a:off x="429379" y="-62937"/>
              <a:ext cx="391651" cy="830549"/>
            </a:xfrm>
            <a:custGeom>
              <a:avLst/>
              <a:gdLst/>
              <a:ahLst/>
              <a:cxnLst/>
              <a:rect l="l" t="t" r="r" b="b"/>
              <a:pathLst>
                <a:path w="1369655" h="2904537">
                  <a:moveTo>
                    <a:pt x="0" y="0"/>
                  </a:moveTo>
                  <a:lnTo>
                    <a:pt x="1369655" y="0"/>
                  </a:lnTo>
                  <a:lnTo>
                    <a:pt x="1369655" y="2219709"/>
                  </a:lnTo>
                  <a:lnTo>
                    <a:pt x="1369655" y="2904537"/>
                  </a:lnTo>
                  <a:lnTo>
                    <a:pt x="684828" y="2219709"/>
                  </a:lnTo>
                  <a:lnTo>
                    <a:pt x="0" y="2904537"/>
                  </a:lnTo>
                  <a:lnTo>
                    <a:pt x="0" y="2219709"/>
                  </a:lnTo>
                  <a:close/>
                </a:path>
              </a:pathLst>
            </a:custGeom>
            <a:blipFill>
              <a:blip r:embed="rId2" cstate="screen">
                <a:extLst>
                  <a:ext uri="{28A0092B-C50C-407E-A947-70E740481C1C}">
                    <a14:useLocalDpi xmlns:a14="http://schemas.microsoft.com/office/drawing/2010/main"/>
                  </a:ext>
                </a:extLst>
              </a:blip>
              <a:stretch>
                <a:fillRect/>
              </a:stretch>
            </a:blip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sp>
          <p:nvSpPr>
            <p:cNvPr id="20" name="Rechtwinkliges Dreieck 1"/>
            <p:cNvSpPr/>
            <p:nvPr/>
          </p:nvSpPr>
          <p:spPr bwMode="gray">
            <a:xfrm>
              <a:off x="821030" y="-62937"/>
              <a:ext cx="62937" cy="62937"/>
            </a:xfrm>
            <a:prstGeom prst="rtTriangle">
              <a:avLst/>
            </a:prstGeom>
            <a:solidFill>
              <a:schemeClr val="tx1">
                <a:lumMod val="75000"/>
                <a:lumOff val="25000"/>
              </a:schemeClr>
            </a:solid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grpSp>
      <p:grpSp>
        <p:nvGrpSpPr>
          <p:cNvPr id="21" name="Gruppieren 2"/>
          <p:cNvGrpSpPr/>
          <p:nvPr/>
        </p:nvGrpSpPr>
        <p:grpSpPr bwMode="gray">
          <a:xfrm>
            <a:off x="5092863" y="-63500"/>
            <a:ext cx="454588" cy="830549"/>
            <a:chOff x="6622790" y="-62938"/>
            <a:chExt cx="454588" cy="830549"/>
          </a:xfrm>
          <a:effectLst>
            <a:outerShdw blurRad="25400" dist="12700" dir="2700000" algn="tl" rotWithShape="0">
              <a:prstClr val="black">
                <a:alpha val="40000"/>
              </a:prstClr>
            </a:outerShdw>
          </a:effectLst>
        </p:grpSpPr>
        <p:sp>
          <p:nvSpPr>
            <p:cNvPr id="22" name="Rechteck2"/>
            <p:cNvSpPr/>
            <p:nvPr/>
          </p:nvSpPr>
          <p:spPr bwMode="gray">
            <a:xfrm>
              <a:off x="6622790" y="-62938"/>
              <a:ext cx="391651" cy="830549"/>
            </a:xfrm>
            <a:custGeom>
              <a:avLst/>
              <a:gdLst/>
              <a:ahLst/>
              <a:cxnLst/>
              <a:rect l="l" t="t" r="r" b="b"/>
              <a:pathLst>
                <a:path w="1369655" h="2904537">
                  <a:moveTo>
                    <a:pt x="0" y="0"/>
                  </a:moveTo>
                  <a:lnTo>
                    <a:pt x="1369655" y="0"/>
                  </a:lnTo>
                  <a:lnTo>
                    <a:pt x="1369655" y="2219709"/>
                  </a:lnTo>
                  <a:lnTo>
                    <a:pt x="1369655" y="2904537"/>
                  </a:lnTo>
                  <a:lnTo>
                    <a:pt x="684828" y="2219709"/>
                  </a:lnTo>
                  <a:lnTo>
                    <a:pt x="0" y="2904537"/>
                  </a:lnTo>
                  <a:lnTo>
                    <a:pt x="0" y="2219709"/>
                  </a:lnTo>
                  <a:close/>
                </a:path>
              </a:pathLst>
            </a:custGeom>
            <a:blipFill>
              <a:blip r:embed="rId3" cstate="screen">
                <a:extLst>
                  <a:ext uri="{28A0092B-C50C-407E-A947-70E740481C1C}">
                    <a14:useLocalDpi xmlns:a14="http://schemas.microsoft.com/office/drawing/2010/main"/>
                  </a:ext>
                </a:extLst>
              </a:blip>
              <a:stretch>
                <a:fillRect/>
              </a:stretch>
            </a:blip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sp>
          <p:nvSpPr>
            <p:cNvPr id="23" name="Rechtwinkliges Dreieck 2"/>
            <p:cNvSpPr/>
            <p:nvPr/>
          </p:nvSpPr>
          <p:spPr bwMode="gray">
            <a:xfrm>
              <a:off x="7014441" y="-62937"/>
              <a:ext cx="62937" cy="62937"/>
            </a:xfrm>
            <a:prstGeom prst="rtTriangle">
              <a:avLst/>
            </a:prstGeom>
            <a:solidFill>
              <a:schemeClr val="tx1">
                <a:lumMod val="75000"/>
                <a:lumOff val="25000"/>
              </a:schemeClr>
            </a:solid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grpSp>
    </p:spTree>
    <p:extLst>
      <p:ext uri="{BB962C8B-B14F-4D97-AF65-F5344CB8AC3E}">
        <p14:creationId xmlns:p14="http://schemas.microsoft.com/office/powerpoint/2010/main" val="198173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gray">
          <a:xfrm>
            <a:off x="0" y="0"/>
            <a:ext cx="9143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a:t>Infographics – Diagrams </a:t>
            </a:r>
          </a:p>
        </p:txBody>
      </p:sp>
      <p:sp>
        <p:nvSpPr>
          <p:cNvPr id="3" name="Inhaltsplatzhalter 19"/>
          <p:cNvSpPr txBox="1">
            <a:spLocks/>
          </p:cNvSpPr>
          <p:nvPr/>
        </p:nvSpPr>
        <p:spPr bwMode="gray">
          <a:xfrm>
            <a:off x="540000" y="4920132"/>
            <a:ext cx="8208000" cy="885356"/>
          </a:xfrm>
          <a:prstGeom prst="rect">
            <a:avLst/>
          </a:prstGeom>
        </p:spPr>
        <p:txBody>
          <a:bodyPr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dirty="0" smtClean="0">
                <a:solidFill>
                  <a:schemeClr val="accent3">
                    <a:lumMod val="50000"/>
                  </a:schemeClr>
                </a:solidFill>
                <a:latin typeface="Bebas Neue" panose="020B0506020202020201" pitchFamily="34" charset="0"/>
              </a:rPr>
              <a:t>Placeholder</a:t>
            </a:r>
            <a:br>
              <a:rPr lang="en-US" sz="1600" dirty="0" smtClean="0">
                <a:solidFill>
                  <a:schemeClr val="accent3">
                    <a:lumMod val="50000"/>
                  </a:schemeClr>
                </a:solidFill>
                <a:latin typeface="Bebas Neue" panose="020B0506020202020201" pitchFamily="34" charset="0"/>
              </a:rPr>
            </a:br>
            <a:r>
              <a:rPr lang="en-US" sz="1200" dirty="0" smtClean="0"/>
              <a:t>If you don’t want to use the style and size of the fonts as used in this placeholder </a:t>
            </a:r>
            <a:br>
              <a:rPr lang="en-US" sz="1200" dirty="0" smtClean="0"/>
            </a:br>
            <a:r>
              <a:rPr lang="en-US" sz="1200" dirty="0" smtClean="0"/>
              <a:t>it is possible to replace it by selecting different options.</a:t>
            </a:r>
            <a:endParaRPr lang="en-US" sz="1400" dirty="0"/>
          </a:p>
        </p:txBody>
      </p:sp>
      <p:grpSp>
        <p:nvGrpSpPr>
          <p:cNvPr id="13" name="Gruppieren 12"/>
          <p:cNvGrpSpPr/>
          <p:nvPr/>
        </p:nvGrpSpPr>
        <p:grpSpPr>
          <a:xfrm>
            <a:off x="455613" y="2282250"/>
            <a:ext cx="8206662" cy="2707255"/>
            <a:chOff x="541338" y="1209358"/>
            <a:chExt cx="11112500" cy="3665847"/>
          </a:xfrm>
        </p:grpSpPr>
        <p:graphicFrame>
          <p:nvGraphicFramePr>
            <p:cNvPr id="5" name="Diagramm 4"/>
            <p:cNvGraphicFramePr/>
            <p:nvPr>
              <p:extLst>
                <p:ext uri="{D42A27DB-BD31-4B8C-83A1-F6EECF244321}">
                  <p14:modId xmlns:p14="http://schemas.microsoft.com/office/powerpoint/2010/main" val="2930341679"/>
                </p:ext>
              </p:extLst>
            </p:nvPr>
          </p:nvGraphicFramePr>
          <p:xfrm>
            <a:off x="541338" y="1209358"/>
            <a:ext cx="11112500" cy="3665847"/>
          </p:xfrm>
          <a:graphic>
            <a:graphicData uri="http://schemas.openxmlformats.org/drawingml/2006/chart">
              <c:chart xmlns:c="http://schemas.openxmlformats.org/drawingml/2006/chart" xmlns:r="http://schemas.openxmlformats.org/officeDocument/2006/relationships" r:id="rId2"/>
            </a:graphicData>
          </a:graphic>
        </p:graphicFrame>
        <p:cxnSp>
          <p:nvCxnSpPr>
            <p:cNvPr id="6" name="Gerade Verbindung 5"/>
            <p:cNvCxnSpPr/>
            <p:nvPr/>
          </p:nvCxnSpPr>
          <p:spPr>
            <a:xfrm>
              <a:off x="1808185" y="2195791"/>
              <a:ext cx="0" cy="670542"/>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Rechteck 6"/>
            <p:cNvSpPr/>
            <p:nvPr/>
          </p:nvSpPr>
          <p:spPr>
            <a:xfrm>
              <a:off x="1030350" y="1615189"/>
              <a:ext cx="1558693" cy="580601"/>
            </a:xfrm>
            <a:prstGeom prst="rect">
              <a:avLst/>
            </a:prstGeom>
          </p:spPr>
          <p:txBody>
            <a:bodyPr wrap="square" lIns="0" tIns="0" rIns="0" bIns="0">
              <a:noAutofit/>
            </a:bodyPr>
            <a:lstStyle/>
            <a:p>
              <a:pPr algn="ctr">
                <a:lnSpc>
                  <a:spcPct val="90000"/>
                </a:lnSpc>
                <a:spcAft>
                  <a:spcPts val="1000"/>
                </a:spcAft>
              </a:pPr>
              <a:r>
                <a:rPr lang="en-US" sz="1600" dirty="0" smtClean="0">
                  <a:latin typeface="Bebas Neue" panose="020B0506020202020201" pitchFamily="34" charset="0"/>
                  <a:ea typeface="Open Sans Light" panose="020B0306030504020204" pitchFamily="34" charset="0"/>
                  <a:cs typeface="Open Sans Light" panose="020B0306030504020204" pitchFamily="34" charset="0"/>
                </a:rPr>
                <a:t>DESCRIPTION </a:t>
              </a:r>
              <a:br>
                <a:rPr lang="en-US" sz="1600" dirty="0" smtClean="0">
                  <a:latin typeface="Bebas Neue" panose="020B0506020202020201" pitchFamily="34" charset="0"/>
                  <a:ea typeface="Open Sans Light" panose="020B0306030504020204" pitchFamily="34" charset="0"/>
                  <a:cs typeface="Open Sans Light" panose="020B0306030504020204" pitchFamily="34" charset="0"/>
                </a:rPr>
              </a:br>
              <a:r>
                <a:rPr lang="en-US" sz="16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TEXT</a:t>
              </a:r>
              <a:endParaRPr lang="en-US" sz="1600" dirty="0">
                <a:solidFill>
                  <a:schemeClr val="accent3"/>
                </a:solidFill>
                <a:latin typeface="Bebas Neue" panose="020B0506020202020201" pitchFamily="34" charset="0"/>
                <a:ea typeface="Open Sans Light" panose="020B0306030504020204" pitchFamily="34" charset="0"/>
                <a:cs typeface="Open Sans Light" panose="020B0306030504020204" pitchFamily="34" charset="0"/>
              </a:endParaRPr>
            </a:p>
          </p:txBody>
        </p:sp>
        <p:cxnSp>
          <p:nvCxnSpPr>
            <p:cNvPr id="8" name="Gerade Verbindung 7"/>
            <p:cNvCxnSpPr/>
            <p:nvPr/>
          </p:nvCxnSpPr>
          <p:spPr>
            <a:xfrm>
              <a:off x="4669555" y="2758896"/>
              <a:ext cx="10138" cy="131463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Rechteck 8"/>
            <p:cNvSpPr/>
            <p:nvPr/>
          </p:nvSpPr>
          <p:spPr>
            <a:xfrm>
              <a:off x="3891721" y="2178294"/>
              <a:ext cx="1558693" cy="580601"/>
            </a:xfrm>
            <a:prstGeom prst="rect">
              <a:avLst/>
            </a:prstGeom>
          </p:spPr>
          <p:txBody>
            <a:bodyPr wrap="square" lIns="0" tIns="0" rIns="0" bIns="0">
              <a:noAutofit/>
            </a:bodyPr>
            <a:lstStyle/>
            <a:p>
              <a:pPr algn="ctr">
                <a:lnSpc>
                  <a:spcPct val="90000"/>
                </a:lnSpc>
                <a:spcAft>
                  <a:spcPts val="1000"/>
                </a:spcAft>
              </a:pPr>
              <a:r>
                <a:rPr lang="en-US" sz="1600" dirty="0" smtClean="0">
                  <a:latin typeface="Bebas Neue" panose="020B0506020202020201" pitchFamily="34" charset="0"/>
                  <a:ea typeface="Open Sans Light" panose="020B0306030504020204" pitchFamily="34" charset="0"/>
                  <a:cs typeface="Open Sans Light" panose="020B0306030504020204" pitchFamily="34" charset="0"/>
                </a:rPr>
                <a:t>DESCRIPTION </a:t>
              </a:r>
              <a:br>
                <a:rPr lang="en-US" sz="1600" dirty="0" smtClean="0">
                  <a:latin typeface="Bebas Neue" panose="020B0506020202020201" pitchFamily="34" charset="0"/>
                  <a:ea typeface="Open Sans Light" panose="020B0306030504020204" pitchFamily="34" charset="0"/>
                  <a:cs typeface="Open Sans Light" panose="020B0306030504020204" pitchFamily="34" charset="0"/>
                </a:rPr>
              </a:br>
              <a:r>
                <a:rPr lang="en-US" sz="16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TEXT</a:t>
              </a:r>
              <a:endParaRPr lang="en-US" sz="1600" dirty="0">
                <a:solidFill>
                  <a:schemeClr val="accent3"/>
                </a:solidFill>
                <a:latin typeface="Bebas Neue" panose="020B0506020202020201" pitchFamily="34" charset="0"/>
                <a:ea typeface="Open Sans Light" panose="020B0306030504020204" pitchFamily="34" charset="0"/>
                <a:cs typeface="Open Sans Light" panose="020B0306030504020204" pitchFamily="34" charset="0"/>
              </a:endParaRPr>
            </a:p>
          </p:txBody>
        </p:sp>
        <p:cxnSp>
          <p:nvCxnSpPr>
            <p:cNvPr id="10" name="Gerade Verbindung 9"/>
            <p:cNvCxnSpPr/>
            <p:nvPr/>
          </p:nvCxnSpPr>
          <p:spPr>
            <a:xfrm>
              <a:off x="9413108" y="2411792"/>
              <a:ext cx="10137" cy="1344476"/>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Rechteck 10"/>
            <p:cNvSpPr/>
            <p:nvPr/>
          </p:nvSpPr>
          <p:spPr>
            <a:xfrm>
              <a:off x="8635272" y="1831189"/>
              <a:ext cx="1558693" cy="580601"/>
            </a:xfrm>
            <a:prstGeom prst="rect">
              <a:avLst/>
            </a:prstGeom>
          </p:spPr>
          <p:txBody>
            <a:bodyPr wrap="square" lIns="0" tIns="0" rIns="0" bIns="0">
              <a:noAutofit/>
            </a:bodyPr>
            <a:lstStyle/>
            <a:p>
              <a:pPr algn="ctr">
                <a:lnSpc>
                  <a:spcPct val="90000"/>
                </a:lnSpc>
                <a:spcAft>
                  <a:spcPts val="1000"/>
                </a:spcAft>
              </a:pPr>
              <a:r>
                <a:rPr lang="en-US" sz="1600" dirty="0" smtClean="0">
                  <a:latin typeface="Bebas Neue" panose="020B0506020202020201" pitchFamily="34" charset="0"/>
                  <a:ea typeface="Open Sans Light" panose="020B0306030504020204" pitchFamily="34" charset="0"/>
                  <a:cs typeface="Open Sans Light" panose="020B0306030504020204" pitchFamily="34" charset="0"/>
                </a:rPr>
                <a:t>DESCRIPTION </a:t>
              </a:r>
              <a:br>
                <a:rPr lang="en-US" sz="1600" dirty="0" smtClean="0">
                  <a:latin typeface="Bebas Neue" panose="020B0506020202020201" pitchFamily="34" charset="0"/>
                  <a:ea typeface="Open Sans Light" panose="020B0306030504020204" pitchFamily="34" charset="0"/>
                  <a:cs typeface="Open Sans Light" panose="020B0306030504020204" pitchFamily="34" charset="0"/>
                </a:rPr>
              </a:br>
              <a:r>
                <a:rPr lang="en-US" sz="16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TEXT</a:t>
              </a:r>
              <a:endParaRPr lang="en-US" sz="1600" dirty="0">
                <a:solidFill>
                  <a:schemeClr val="accent3"/>
                </a:solidFill>
                <a:latin typeface="Bebas Neue" panose="020B0506020202020201" pitchFamily="34" charset="0"/>
                <a:ea typeface="Open Sans Light" panose="020B0306030504020204" pitchFamily="34" charset="0"/>
                <a:cs typeface="Open Sans Light" panose="020B0306030504020204" pitchFamily="34" charset="0"/>
              </a:endParaRPr>
            </a:p>
          </p:txBody>
        </p:sp>
      </p:grpSp>
      <p:cxnSp>
        <p:nvCxnSpPr>
          <p:cNvPr id="4" name="Gerade Verbindung 3"/>
          <p:cNvCxnSpPr/>
          <p:nvPr/>
        </p:nvCxnSpPr>
        <p:spPr bwMode="gray">
          <a:xfrm>
            <a:off x="398199" y="4637298"/>
            <a:ext cx="8349801"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PL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00726" y="6173193"/>
            <a:ext cx="1702800" cy="310520"/>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DataDriven_Label"/>
          <p:cNvGrpSpPr/>
          <p:nvPr/>
        </p:nvGrpSpPr>
        <p:grpSpPr bwMode="gray">
          <a:xfrm>
            <a:off x="9148085" y="438564"/>
            <a:ext cx="323850" cy="1018902"/>
            <a:chOff x="9144000" y="543198"/>
            <a:chExt cx="323850" cy="1018902"/>
          </a:xfrm>
          <a:effectLst>
            <a:outerShdw blurRad="50800" dist="38100" dir="2700000" algn="tl" rotWithShape="0">
              <a:prstClr val="black">
                <a:alpha val="40000"/>
              </a:prstClr>
            </a:outerShdw>
          </a:effectLst>
        </p:grpSpPr>
        <p:sp>
          <p:nvSpPr>
            <p:cNvPr id="17" name="Rechteck 1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8" name="Gruppieren 17"/>
            <p:cNvGrpSpPr/>
            <p:nvPr/>
          </p:nvGrpSpPr>
          <p:grpSpPr bwMode="gray">
            <a:xfrm>
              <a:off x="9144000" y="569121"/>
              <a:ext cx="297657" cy="962022"/>
              <a:chOff x="9144000" y="569121"/>
              <a:chExt cx="297657" cy="962022"/>
            </a:xfrm>
          </p:grpSpPr>
          <p:cxnSp>
            <p:nvCxnSpPr>
              <p:cNvPr id="19" name="Gerade Verbindung 18"/>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0" name="Gerade Verbindung 19"/>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1" name="Gerade Verbindung 20"/>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7657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heme/theme1.xml><?xml version="1.0" encoding="utf-8"?>
<a:theme xmlns:a="http://schemas.openxmlformats.org/drawingml/2006/main" name="PRESENTATIONLOAD">
  <a:themeElements>
    <a:clrScheme name="PL Styleguide">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Benutzerdefiniert 16">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lIns="36000" tIns="36000" rIns="36000" bIns="36000" rtlCol="0" anchor="ctr"/>
      <a:lstStyle>
        <a:defPPr algn="ctr">
          <a:lnSpc>
            <a:spcPct val="90000"/>
          </a:lnSpc>
          <a:spcAft>
            <a:spcPts val="1000"/>
          </a:spcAft>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65000"/>
            </a:schemeClr>
          </a:solidFill>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nSpc>
            <a:spcPct val="90000"/>
          </a:lnSpc>
          <a:spcAft>
            <a:spcPts val="1000"/>
          </a:spcAft>
          <a:defRPr dirty="0" err="1" smtClean="0"/>
        </a:defPPr>
      </a:lstStyle>
    </a:tx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3449</Words>
  <Application>Microsoft Office PowerPoint</Application>
  <PresentationFormat>Bildschirmpräsentation (4:3)</PresentationFormat>
  <Paragraphs>798</Paragraphs>
  <Slides>81</Slides>
  <Notes>0</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81</vt:i4>
      </vt:variant>
    </vt:vector>
  </HeadingPairs>
  <TitlesOfParts>
    <vt:vector size="89" baseType="lpstr">
      <vt:lpstr>Arial</vt:lpstr>
      <vt:lpstr>Open Sans Semibold</vt:lpstr>
      <vt:lpstr>Bebas Neue</vt:lpstr>
      <vt:lpstr>Calibri</vt:lpstr>
      <vt:lpstr>Open Sans Light</vt:lpstr>
      <vt:lpstr>Calibri Light</vt:lpstr>
      <vt:lpstr>Wingdings</vt:lpstr>
      <vt:lpstr>PRESENTATIONLOAD</vt:lpstr>
      <vt:lpstr>INFOGRAPHICS - Diagrams</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Infographics – Diagrams </vt:lpstr>
      <vt:lpstr>PowerPoint-Präsentation</vt:lpstr>
    </vt:vector>
  </TitlesOfParts>
  <Company>PresentationLoad GmbH</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PresentationLoad</dc:creator>
  <dc:description>www.presentationload.com</dc:description>
  <cp:lastModifiedBy>ac@pl</cp:lastModifiedBy>
  <cp:revision>377</cp:revision>
  <dcterms:created xsi:type="dcterms:W3CDTF">2015-11-26T10:37:47Z</dcterms:created>
  <dcterms:modified xsi:type="dcterms:W3CDTF">2017-02-16T09:45:42Z</dcterms:modified>
</cp:coreProperties>
</file>

<file path=docProps/thumbnail.jpeg>
</file>